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7" r:id="rId2"/>
    <p:sldId id="331" r:id="rId3"/>
    <p:sldId id="33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C288A-1C1D-4448-A17E-D6F1E8F198C7}" v="889" dt="2025-06-04T12:07:15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4ABC-86F2-416E-9468-87B59FA74539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50F7-C7BA-4CEF-A87A-4A38FF79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2BEB-B2F9-4873-42B4-2A657CA49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3BC1B-F4BE-041F-EE56-9B93F058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E6E391-24DC-4A39-0D69-F58D49424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Cotswold District Council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67079B-D6AC-B3D5-BCEA-C478346D0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2B2CB516-3668-47D1-AAA7-D386CCAE4B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36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9A02-FDA4-8B28-AE0F-4EC070D9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979CC-1FBC-FB23-91F1-EA241E6C2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D5744-5CF4-80E7-5410-1610074D5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1D445-4008-7C38-F429-ECFDA5E5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Cotswold District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0046E-4468-B350-E905-C509BD02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ADB5CC-A375-449C-B89D-FD2A30A7DA1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D28F24F-41A2-10A8-8C10-0DD99080D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33" y="5537796"/>
            <a:ext cx="2810279" cy="9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5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Content bo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5E32-1365-5457-1039-C8BE8F24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E35E-07A3-27E9-50F6-9B44E713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164-CB05-EF22-A35B-98EA77A9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0F1BD2-95FC-DCEA-2858-D25B08A7B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33588"/>
            <a:ext cx="10515600" cy="3717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95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B45A-E6A0-D092-447C-0EF53CD6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76412"/>
            <a:ext cx="525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13B48DE-5A5F-F13E-655B-0D10FDFDB2C3}"/>
              </a:ext>
            </a:extLst>
          </p:cNvPr>
          <p:cNvSpPr/>
          <p:nvPr userDrawn="1"/>
        </p:nvSpPr>
        <p:spPr>
          <a:xfrm>
            <a:off x="0" y="0"/>
            <a:ext cx="5522976" cy="6858000"/>
          </a:xfrm>
          <a:custGeom>
            <a:avLst/>
            <a:gdLst/>
            <a:ahLst/>
            <a:cxnLst/>
            <a:rect l="l" t="t" r="r" b="b"/>
            <a:pathLst>
              <a:path w="6496050" h="10160000">
                <a:moveTo>
                  <a:pt x="5974689" y="10160000"/>
                </a:moveTo>
                <a:lnTo>
                  <a:pt x="5964821" y="10058400"/>
                </a:lnTo>
                <a:lnTo>
                  <a:pt x="5955652" y="9956800"/>
                </a:lnTo>
                <a:lnTo>
                  <a:pt x="5951105" y="9906000"/>
                </a:lnTo>
                <a:lnTo>
                  <a:pt x="5946584" y="9855200"/>
                </a:lnTo>
                <a:lnTo>
                  <a:pt x="5942114" y="9804400"/>
                </a:lnTo>
                <a:lnTo>
                  <a:pt x="5937669" y="9753600"/>
                </a:lnTo>
                <a:lnTo>
                  <a:pt x="5933287" y="9702800"/>
                </a:lnTo>
                <a:lnTo>
                  <a:pt x="5928944" y="9652000"/>
                </a:lnTo>
                <a:lnTo>
                  <a:pt x="5924664" y="9601200"/>
                </a:lnTo>
                <a:lnTo>
                  <a:pt x="5920448" y="9550400"/>
                </a:lnTo>
                <a:lnTo>
                  <a:pt x="5916295" y="9499600"/>
                </a:lnTo>
                <a:lnTo>
                  <a:pt x="5912218" y="9448800"/>
                </a:lnTo>
                <a:lnTo>
                  <a:pt x="5908218" y="9398000"/>
                </a:lnTo>
                <a:lnTo>
                  <a:pt x="5904293" y="9347200"/>
                </a:lnTo>
                <a:lnTo>
                  <a:pt x="5900458" y="9296400"/>
                </a:lnTo>
                <a:lnTo>
                  <a:pt x="5896724" y="9245600"/>
                </a:lnTo>
                <a:lnTo>
                  <a:pt x="5893079" y="9194800"/>
                </a:lnTo>
                <a:lnTo>
                  <a:pt x="5889536" y="9144000"/>
                </a:lnTo>
                <a:lnTo>
                  <a:pt x="5886107" y="9093200"/>
                </a:lnTo>
                <a:lnTo>
                  <a:pt x="5882792" y="9042400"/>
                </a:lnTo>
                <a:lnTo>
                  <a:pt x="5879579" y="8991600"/>
                </a:lnTo>
                <a:lnTo>
                  <a:pt x="5876506" y="8940800"/>
                </a:lnTo>
                <a:lnTo>
                  <a:pt x="5873559" y="8890000"/>
                </a:lnTo>
                <a:lnTo>
                  <a:pt x="5870740" y="8839200"/>
                </a:lnTo>
                <a:lnTo>
                  <a:pt x="5868060" y="8788400"/>
                </a:lnTo>
                <a:lnTo>
                  <a:pt x="5865520" y="8737600"/>
                </a:lnTo>
                <a:lnTo>
                  <a:pt x="5863133" y="8686800"/>
                </a:lnTo>
                <a:lnTo>
                  <a:pt x="5860897" y="8636000"/>
                </a:lnTo>
                <a:lnTo>
                  <a:pt x="5858815" y="8597900"/>
                </a:lnTo>
                <a:lnTo>
                  <a:pt x="5856897" y="8547100"/>
                </a:lnTo>
                <a:lnTo>
                  <a:pt x="5855157" y="8496300"/>
                </a:lnTo>
                <a:lnTo>
                  <a:pt x="5853582" y="8445500"/>
                </a:lnTo>
                <a:lnTo>
                  <a:pt x="5852185" y="8394700"/>
                </a:lnTo>
                <a:lnTo>
                  <a:pt x="5850979" y="8343900"/>
                </a:lnTo>
                <a:lnTo>
                  <a:pt x="5849963" y="8293100"/>
                </a:lnTo>
                <a:lnTo>
                  <a:pt x="5849124" y="8242300"/>
                </a:lnTo>
                <a:lnTo>
                  <a:pt x="5848502" y="8191500"/>
                </a:lnTo>
                <a:lnTo>
                  <a:pt x="5848083" y="8153400"/>
                </a:lnTo>
                <a:lnTo>
                  <a:pt x="5847867" y="8102600"/>
                </a:lnTo>
                <a:lnTo>
                  <a:pt x="5847854" y="8051800"/>
                </a:lnTo>
                <a:lnTo>
                  <a:pt x="5847092" y="8013700"/>
                </a:lnTo>
                <a:lnTo>
                  <a:pt x="5846432" y="7962900"/>
                </a:lnTo>
                <a:lnTo>
                  <a:pt x="5845886" y="7924800"/>
                </a:lnTo>
                <a:lnTo>
                  <a:pt x="5845429" y="7886700"/>
                </a:lnTo>
                <a:lnTo>
                  <a:pt x="5844832" y="7797800"/>
                </a:lnTo>
                <a:lnTo>
                  <a:pt x="5844705" y="7607300"/>
                </a:lnTo>
                <a:lnTo>
                  <a:pt x="5844883" y="7556500"/>
                </a:lnTo>
                <a:lnTo>
                  <a:pt x="5845137" y="7505700"/>
                </a:lnTo>
                <a:lnTo>
                  <a:pt x="5845454" y="7467600"/>
                </a:lnTo>
                <a:lnTo>
                  <a:pt x="5845848" y="7416800"/>
                </a:lnTo>
                <a:lnTo>
                  <a:pt x="5846318" y="7366000"/>
                </a:lnTo>
                <a:lnTo>
                  <a:pt x="5846838" y="7302500"/>
                </a:lnTo>
                <a:lnTo>
                  <a:pt x="5847423" y="7251700"/>
                </a:lnTo>
                <a:lnTo>
                  <a:pt x="5848058" y="7200900"/>
                </a:lnTo>
                <a:lnTo>
                  <a:pt x="5848743" y="7150100"/>
                </a:lnTo>
                <a:lnTo>
                  <a:pt x="5849493" y="7099300"/>
                </a:lnTo>
                <a:lnTo>
                  <a:pt x="5850280" y="7048500"/>
                </a:lnTo>
                <a:lnTo>
                  <a:pt x="5851106" y="6985000"/>
                </a:lnTo>
                <a:lnTo>
                  <a:pt x="5851982" y="6934200"/>
                </a:lnTo>
                <a:lnTo>
                  <a:pt x="5852884" y="6883400"/>
                </a:lnTo>
                <a:lnTo>
                  <a:pt x="5854789" y="6769100"/>
                </a:lnTo>
                <a:lnTo>
                  <a:pt x="5856795" y="6654800"/>
                </a:lnTo>
                <a:lnTo>
                  <a:pt x="5867501" y="6096000"/>
                </a:lnTo>
                <a:lnTo>
                  <a:pt x="5869584" y="5981700"/>
                </a:lnTo>
                <a:lnTo>
                  <a:pt x="5871578" y="5867400"/>
                </a:lnTo>
                <a:lnTo>
                  <a:pt x="5873470" y="5753100"/>
                </a:lnTo>
                <a:lnTo>
                  <a:pt x="5874359" y="5702300"/>
                </a:lnTo>
                <a:lnTo>
                  <a:pt x="5875223" y="5651500"/>
                </a:lnTo>
                <a:lnTo>
                  <a:pt x="5876048" y="5600700"/>
                </a:lnTo>
                <a:lnTo>
                  <a:pt x="5876823" y="5537200"/>
                </a:lnTo>
                <a:lnTo>
                  <a:pt x="5877547" y="5486400"/>
                </a:lnTo>
                <a:lnTo>
                  <a:pt x="5878220" y="5435600"/>
                </a:lnTo>
                <a:lnTo>
                  <a:pt x="5878855" y="5384800"/>
                </a:lnTo>
                <a:lnTo>
                  <a:pt x="5879414" y="5334000"/>
                </a:lnTo>
                <a:lnTo>
                  <a:pt x="5879922" y="5283200"/>
                </a:lnTo>
                <a:lnTo>
                  <a:pt x="5880366" y="5232400"/>
                </a:lnTo>
                <a:lnTo>
                  <a:pt x="5880747" y="5181600"/>
                </a:lnTo>
                <a:lnTo>
                  <a:pt x="5881052" y="5130800"/>
                </a:lnTo>
                <a:lnTo>
                  <a:pt x="5881281" y="5080000"/>
                </a:lnTo>
                <a:lnTo>
                  <a:pt x="5881408" y="4902200"/>
                </a:lnTo>
                <a:lnTo>
                  <a:pt x="5881217" y="4851400"/>
                </a:lnTo>
                <a:lnTo>
                  <a:pt x="5880938" y="4813300"/>
                </a:lnTo>
                <a:lnTo>
                  <a:pt x="5880087" y="4724400"/>
                </a:lnTo>
                <a:lnTo>
                  <a:pt x="5879503" y="4686300"/>
                </a:lnTo>
                <a:lnTo>
                  <a:pt x="5878817" y="4648200"/>
                </a:lnTo>
                <a:lnTo>
                  <a:pt x="5878017" y="4610100"/>
                </a:lnTo>
                <a:lnTo>
                  <a:pt x="5876226" y="4546600"/>
                </a:lnTo>
                <a:lnTo>
                  <a:pt x="5873572" y="4495800"/>
                </a:lnTo>
                <a:lnTo>
                  <a:pt x="5870092" y="4432300"/>
                </a:lnTo>
                <a:lnTo>
                  <a:pt x="5865787" y="4381500"/>
                </a:lnTo>
                <a:lnTo>
                  <a:pt x="5860656" y="4318000"/>
                </a:lnTo>
                <a:lnTo>
                  <a:pt x="5854725" y="4267200"/>
                </a:lnTo>
                <a:lnTo>
                  <a:pt x="5847994" y="4216400"/>
                </a:lnTo>
                <a:lnTo>
                  <a:pt x="5840476" y="4165600"/>
                </a:lnTo>
                <a:lnTo>
                  <a:pt x="5832183" y="4114800"/>
                </a:lnTo>
                <a:lnTo>
                  <a:pt x="5823115" y="4076700"/>
                </a:lnTo>
                <a:lnTo>
                  <a:pt x="5813298" y="4025900"/>
                </a:lnTo>
                <a:lnTo>
                  <a:pt x="5802719" y="3987800"/>
                </a:lnTo>
                <a:lnTo>
                  <a:pt x="5791416" y="3937000"/>
                </a:lnTo>
                <a:lnTo>
                  <a:pt x="5779376" y="3898900"/>
                </a:lnTo>
                <a:lnTo>
                  <a:pt x="5766613" y="3860800"/>
                </a:lnTo>
                <a:lnTo>
                  <a:pt x="5753151" y="3822700"/>
                </a:lnTo>
                <a:lnTo>
                  <a:pt x="5738977" y="3784600"/>
                </a:lnTo>
                <a:lnTo>
                  <a:pt x="5724131" y="3746500"/>
                </a:lnTo>
                <a:lnTo>
                  <a:pt x="5708586" y="3708400"/>
                </a:lnTo>
                <a:lnTo>
                  <a:pt x="5692381" y="3670300"/>
                </a:lnTo>
                <a:lnTo>
                  <a:pt x="5675503" y="3632200"/>
                </a:lnTo>
                <a:lnTo>
                  <a:pt x="5657989" y="3606800"/>
                </a:lnTo>
                <a:lnTo>
                  <a:pt x="5639828" y="3568700"/>
                </a:lnTo>
                <a:lnTo>
                  <a:pt x="5621032" y="3543300"/>
                </a:lnTo>
                <a:lnTo>
                  <a:pt x="5601614" y="3517900"/>
                </a:lnTo>
                <a:lnTo>
                  <a:pt x="5581586" y="3479800"/>
                </a:lnTo>
                <a:lnTo>
                  <a:pt x="5539727" y="3429000"/>
                </a:lnTo>
                <a:lnTo>
                  <a:pt x="5495531" y="3378200"/>
                </a:lnTo>
                <a:lnTo>
                  <a:pt x="5472595" y="3365500"/>
                </a:lnTo>
                <a:lnTo>
                  <a:pt x="5449087" y="3340100"/>
                </a:lnTo>
                <a:lnTo>
                  <a:pt x="5425046" y="3314700"/>
                </a:lnTo>
                <a:lnTo>
                  <a:pt x="5400472" y="3302000"/>
                </a:lnTo>
                <a:lnTo>
                  <a:pt x="5375364" y="3276600"/>
                </a:lnTo>
                <a:lnTo>
                  <a:pt x="5349748" y="3263900"/>
                </a:lnTo>
                <a:lnTo>
                  <a:pt x="5323624" y="3238500"/>
                </a:lnTo>
                <a:lnTo>
                  <a:pt x="5269903" y="3213100"/>
                </a:lnTo>
                <a:lnTo>
                  <a:pt x="5242318" y="3200400"/>
                </a:lnTo>
                <a:lnTo>
                  <a:pt x="5214277" y="3175000"/>
                </a:lnTo>
                <a:lnTo>
                  <a:pt x="5127422" y="3136900"/>
                </a:lnTo>
                <a:lnTo>
                  <a:pt x="5097615" y="3136900"/>
                </a:lnTo>
                <a:lnTo>
                  <a:pt x="5005692" y="3098800"/>
                </a:lnTo>
                <a:lnTo>
                  <a:pt x="4974260" y="3098800"/>
                </a:lnTo>
                <a:lnTo>
                  <a:pt x="4910277" y="3073400"/>
                </a:lnTo>
                <a:lnTo>
                  <a:pt x="4877740" y="3073400"/>
                </a:lnTo>
                <a:lnTo>
                  <a:pt x="4844847" y="3060700"/>
                </a:lnTo>
                <a:lnTo>
                  <a:pt x="4778057" y="3060700"/>
                </a:lnTo>
                <a:lnTo>
                  <a:pt x="4744186" y="3048000"/>
                </a:lnTo>
                <a:lnTo>
                  <a:pt x="4675505" y="3048000"/>
                </a:lnTo>
                <a:lnTo>
                  <a:pt x="4640719" y="3035300"/>
                </a:lnTo>
                <a:lnTo>
                  <a:pt x="4090632" y="3035300"/>
                </a:lnTo>
                <a:lnTo>
                  <a:pt x="4052506" y="3048000"/>
                </a:lnTo>
                <a:lnTo>
                  <a:pt x="3860203" y="3048000"/>
                </a:lnTo>
                <a:lnTo>
                  <a:pt x="3821468" y="3060700"/>
                </a:lnTo>
                <a:lnTo>
                  <a:pt x="3782669" y="3060700"/>
                </a:lnTo>
                <a:lnTo>
                  <a:pt x="3665956" y="3073400"/>
                </a:lnTo>
                <a:lnTo>
                  <a:pt x="3509988" y="3073400"/>
                </a:lnTo>
                <a:lnTo>
                  <a:pt x="3470986" y="3086100"/>
                </a:lnTo>
                <a:lnTo>
                  <a:pt x="3315322" y="3086100"/>
                </a:lnTo>
                <a:lnTo>
                  <a:pt x="3276523" y="3098800"/>
                </a:lnTo>
                <a:lnTo>
                  <a:pt x="2819082" y="3098800"/>
                </a:lnTo>
                <a:lnTo>
                  <a:pt x="2781935" y="3086100"/>
                </a:lnTo>
                <a:lnTo>
                  <a:pt x="2671699" y="3086100"/>
                </a:lnTo>
                <a:lnTo>
                  <a:pt x="2628100" y="3073400"/>
                </a:lnTo>
                <a:lnTo>
                  <a:pt x="2540114" y="3073400"/>
                </a:lnTo>
                <a:lnTo>
                  <a:pt x="2495740" y="3060700"/>
                </a:lnTo>
                <a:lnTo>
                  <a:pt x="2406269" y="3060700"/>
                </a:lnTo>
                <a:lnTo>
                  <a:pt x="2361171" y="3048000"/>
                </a:lnTo>
                <a:lnTo>
                  <a:pt x="2270341" y="3048000"/>
                </a:lnTo>
                <a:lnTo>
                  <a:pt x="2224595" y="3035300"/>
                </a:lnTo>
                <a:lnTo>
                  <a:pt x="2132520" y="3035300"/>
                </a:lnTo>
                <a:lnTo>
                  <a:pt x="2086203" y="3022600"/>
                </a:lnTo>
                <a:lnTo>
                  <a:pt x="2039696" y="3022600"/>
                </a:lnTo>
                <a:lnTo>
                  <a:pt x="1946160" y="3009900"/>
                </a:lnTo>
                <a:lnTo>
                  <a:pt x="1804657" y="2997200"/>
                </a:lnTo>
                <a:lnTo>
                  <a:pt x="1709610" y="2984500"/>
                </a:lnTo>
                <a:lnTo>
                  <a:pt x="1661896" y="2971800"/>
                </a:lnTo>
                <a:lnTo>
                  <a:pt x="1566113" y="2971800"/>
                </a:lnTo>
                <a:lnTo>
                  <a:pt x="1518056" y="2959100"/>
                </a:lnTo>
                <a:lnTo>
                  <a:pt x="1469898" y="2959100"/>
                </a:lnTo>
                <a:lnTo>
                  <a:pt x="1421650" y="2946400"/>
                </a:lnTo>
                <a:lnTo>
                  <a:pt x="1324902" y="2946400"/>
                </a:lnTo>
                <a:lnTo>
                  <a:pt x="1276413" y="2933700"/>
                </a:lnTo>
                <a:lnTo>
                  <a:pt x="1179258" y="2933700"/>
                </a:lnTo>
                <a:lnTo>
                  <a:pt x="1130604" y="2921000"/>
                </a:lnTo>
                <a:lnTo>
                  <a:pt x="1033157" y="2921000"/>
                </a:lnTo>
                <a:lnTo>
                  <a:pt x="984389" y="2908300"/>
                </a:lnTo>
                <a:lnTo>
                  <a:pt x="886790" y="2908300"/>
                </a:lnTo>
                <a:lnTo>
                  <a:pt x="837971" y="2895600"/>
                </a:lnTo>
                <a:lnTo>
                  <a:pt x="642734" y="2895600"/>
                </a:lnTo>
                <a:lnTo>
                  <a:pt x="593979" y="2882900"/>
                </a:lnTo>
                <a:lnTo>
                  <a:pt x="0" y="2882900"/>
                </a:lnTo>
                <a:lnTo>
                  <a:pt x="0" y="10160000"/>
                </a:lnTo>
                <a:lnTo>
                  <a:pt x="5974689" y="10160000"/>
                </a:lnTo>
                <a:close/>
              </a:path>
              <a:path w="6496050" h="10160000">
                <a:moveTo>
                  <a:pt x="6495694" y="0"/>
                </a:moveTo>
                <a:lnTo>
                  <a:pt x="0" y="0"/>
                </a:lnTo>
                <a:lnTo>
                  <a:pt x="0" y="2034743"/>
                </a:lnTo>
                <a:lnTo>
                  <a:pt x="497065" y="2205672"/>
                </a:lnTo>
                <a:lnTo>
                  <a:pt x="544436" y="2218093"/>
                </a:lnTo>
                <a:lnTo>
                  <a:pt x="639000" y="2243836"/>
                </a:lnTo>
                <a:lnTo>
                  <a:pt x="780427" y="2284526"/>
                </a:lnTo>
                <a:lnTo>
                  <a:pt x="921346" y="2327325"/>
                </a:lnTo>
                <a:lnTo>
                  <a:pt x="1108456" y="2386901"/>
                </a:lnTo>
                <a:lnTo>
                  <a:pt x="1939823" y="2664676"/>
                </a:lnTo>
                <a:lnTo>
                  <a:pt x="2167801" y="2736431"/>
                </a:lnTo>
                <a:lnTo>
                  <a:pt x="2304008" y="2776715"/>
                </a:lnTo>
                <a:lnTo>
                  <a:pt x="2439771" y="2814396"/>
                </a:lnTo>
                <a:lnTo>
                  <a:pt x="2530043" y="2837853"/>
                </a:lnTo>
                <a:lnTo>
                  <a:pt x="2620124" y="2859836"/>
                </a:lnTo>
                <a:lnTo>
                  <a:pt x="2710015" y="2880233"/>
                </a:lnTo>
                <a:lnTo>
                  <a:pt x="2799727" y="2898889"/>
                </a:lnTo>
                <a:lnTo>
                  <a:pt x="2844520" y="2907538"/>
                </a:lnTo>
                <a:lnTo>
                  <a:pt x="2889262" y="2915704"/>
                </a:lnTo>
                <a:lnTo>
                  <a:pt x="2933954" y="2923375"/>
                </a:lnTo>
                <a:lnTo>
                  <a:pt x="2978607" y="2930525"/>
                </a:lnTo>
                <a:lnTo>
                  <a:pt x="3023222" y="2937167"/>
                </a:lnTo>
                <a:lnTo>
                  <a:pt x="3067786" y="2943250"/>
                </a:lnTo>
                <a:lnTo>
                  <a:pt x="3112300" y="2948787"/>
                </a:lnTo>
                <a:lnTo>
                  <a:pt x="3156775" y="2953740"/>
                </a:lnTo>
                <a:lnTo>
                  <a:pt x="3201212" y="2958109"/>
                </a:lnTo>
                <a:lnTo>
                  <a:pt x="3245599" y="2961868"/>
                </a:lnTo>
                <a:lnTo>
                  <a:pt x="3289947" y="2965005"/>
                </a:lnTo>
                <a:lnTo>
                  <a:pt x="3334245" y="2967507"/>
                </a:lnTo>
                <a:lnTo>
                  <a:pt x="3378504" y="2969349"/>
                </a:lnTo>
                <a:lnTo>
                  <a:pt x="3422726" y="2970530"/>
                </a:lnTo>
                <a:lnTo>
                  <a:pt x="3466909" y="2971025"/>
                </a:lnTo>
                <a:lnTo>
                  <a:pt x="3511042" y="2970822"/>
                </a:lnTo>
                <a:lnTo>
                  <a:pt x="3555136" y="2969895"/>
                </a:lnTo>
                <a:lnTo>
                  <a:pt x="3599180" y="2968244"/>
                </a:lnTo>
                <a:lnTo>
                  <a:pt x="3643198" y="2965831"/>
                </a:lnTo>
                <a:lnTo>
                  <a:pt x="3687165" y="2962668"/>
                </a:lnTo>
                <a:lnTo>
                  <a:pt x="3731095" y="2958719"/>
                </a:lnTo>
                <a:lnTo>
                  <a:pt x="3774986" y="2953969"/>
                </a:lnTo>
                <a:lnTo>
                  <a:pt x="3818839" y="2948419"/>
                </a:lnTo>
                <a:lnTo>
                  <a:pt x="3862641" y="2942031"/>
                </a:lnTo>
                <a:lnTo>
                  <a:pt x="3906405" y="2934805"/>
                </a:lnTo>
                <a:lnTo>
                  <a:pt x="3950144" y="2926715"/>
                </a:lnTo>
                <a:lnTo>
                  <a:pt x="3993832" y="2917748"/>
                </a:lnTo>
                <a:lnTo>
                  <a:pt x="4037482" y="2907893"/>
                </a:lnTo>
                <a:lnTo>
                  <a:pt x="4081094" y="2897136"/>
                </a:lnTo>
                <a:lnTo>
                  <a:pt x="4124680" y="2885452"/>
                </a:lnTo>
                <a:lnTo>
                  <a:pt x="4168216" y="2872829"/>
                </a:lnTo>
                <a:lnTo>
                  <a:pt x="4211713" y="2859252"/>
                </a:lnTo>
                <a:lnTo>
                  <a:pt x="4255173" y="2844711"/>
                </a:lnTo>
                <a:lnTo>
                  <a:pt x="4298594" y="2829179"/>
                </a:lnTo>
                <a:lnTo>
                  <a:pt x="4341990" y="2812643"/>
                </a:lnTo>
                <a:lnTo>
                  <a:pt x="4385335" y="2795092"/>
                </a:lnTo>
                <a:lnTo>
                  <a:pt x="4428655" y="2776512"/>
                </a:lnTo>
                <a:lnTo>
                  <a:pt x="4471936" y="2756878"/>
                </a:lnTo>
                <a:lnTo>
                  <a:pt x="4515167" y="2736177"/>
                </a:lnTo>
                <a:lnTo>
                  <a:pt x="4558373" y="2714396"/>
                </a:lnTo>
                <a:lnTo>
                  <a:pt x="4601553" y="2691523"/>
                </a:lnTo>
                <a:lnTo>
                  <a:pt x="4644682" y="2667533"/>
                </a:lnTo>
                <a:lnTo>
                  <a:pt x="4687786" y="2642412"/>
                </a:lnTo>
                <a:lnTo>
                  <a:pt x="4730851" y="2616149"/>
                </a:lnTo>
                <a:lnTo>
                  <a:pt x="4769409" y="2584907"/>
                </a:lnTo>
                <a:lnTo>
                  <a:pt x="4807496" y="2552992"/>
                </a:lnTo>
                <a:lnTo>
                  <a:pt x="4845126" y="2520429"/>
                </a:lnTo>
                <a:lnTo>
                  <a:pt x="4882286" y="2487218"/>
                </a:lnTo>
                <a:lnTo>
                  <a:pt x="4919002" y="2453398"/>
                </a:lnTo>
                <a:lnTo>
                  <a:pt x="4955273" y="2418981"/>
                </a:lnTo>
                <a:lnTo>
                  <a:pt x="4991112" y="2383980"/>
                </a:lnTo>
                <a:lnTo>
                  <a:pt x="5026520" y="2348407"/>
                </a:lnTo>
                <a:lnTo>
                  <a:pt x="5061509" y="2312301"/>
                </a:lnTo>
                <a:lnTo>
                  <a:pt x="5096078" y="2275675"/>
                </a:lnTo>
                <a:lnTo>
                  <a:pt x="5130241" y="2238540"/>
                </a:lnTo>
                <a:lnTo>
                  <a:pt x="5163998" y="2200910"/>
                </a:lnTo>
                <a:lnTo>
                  <a:pt x="5197373" y="2162822"/>
                </a:lnTo>
                <a:lnTo>
                  <a:pt x="5230355" y="2124278"/>
                </a:lnTo>
                <a:lnTo>
                  <a:pt x="5262969" y="2085301"/>
                </a:lnTo>
                <a:lnTo>
                  <a:pt x="5295201" y="2045906"/>
                </a:lnTo>
                <a:lnTo>
                  <a:pt x="5327066" y="2006117"/>
                </a:lnTo>
                <a:lnTo>
                  <a:pt x="5358587" y="1965960"/>
                </a:lnTo>
                <a:lnTo>
                  <a:pt x="5389753" y="1925434"/>
                </a:lnTo>
                <a:lnTo>
                  <a:pt x="5420576" y="1884578"/>
                </a:lnTo>
                <a:lnTo>
                  <a:pt x="5451056" y="1843392"/>
                </a:lnTo>
                <a:lnTo>
                  <a:pt x="5481218" y="1801914"/>
                </a:lnTo>
                <a:lnTo>
                  <a:pt x="5511050" y="1760143"/>
                </a:lnTo>
                <a:lnTo>
                  <a:pt x="5540578" y="1718106"/>
                </a:lnTo>
                <a:lnTo>
                  <a:pt x="5569801" y="1675828"/>
                </a:lnTo>
                <a:lnTo>
                  <a:pt x="5598719" y="1633308"/>
                </a:lnTo>
                <a:lnTo>
                  <a:pt x="5627344" y="1590586"/>
                </a:lnTo>
                <a:lnTo>
                  <a:pt x="5655691" y="1547672"/>
                </a:lnTo>
                <a:lnTo>
                  <a:pt x="5683745" y="1504594"/>
                </a:lnTo>
                <a:lnTo>
                  <a:pt x="5711545" y="1461350"/>
                </a:lnTo>
                <a:lnTo>
                  <a:pt x="5739079" y="1417980"/>
                </a:lnTo>
                <a:lnTo>
                  <a:pt x="5766346" y="1374482"/>
                </a:lnTo>
                <a:lnTo>
                  <a:pt x="5793371" y="1330883"/>
                </a:lnTo>
                <a:lnTo>
                  <a:pt x="5820168" y="1287221"/>
                </a:lnTo>
                <a:lnTo>
                  <a:pt x="5846711" y="1243482"/>
                </a:lnTo>
                <a:lnTo>
                  <a:pt x="5873039" y="1199705"/>
                </a:lnTo>
                <a:lnTo>
                  <a:pt x="5899137" y="1155890"/>
                </a:lnTo>
                <a:lnTo>
                  <a:pt x="5925032" y="1112088"/>
                </a:lnTo>
                <a:lnTo>
                  <a:pt x="5950712" y="1068285"/>
                </a:lnTo>
                <a:lnTo>
                  <a:pt x="5976201" y="1024521"/>
                </a:lnTo>
                <a:lnTo>
                  <a:pt x="6026607" y="937145"/>
                </a:lnTo>
                <a:lnTo>
                  <a:pt x="6076315" y="850112"/>
                </a:lnTo>
                <a:lnTo>
                  <a:pt x="6245542" y="550354"/>
                </a:lnTo>
                <a:lnTo>
                  <a:pt x="6273393" y="501789"/>
                </a:lnTo>
                <a:lnTo>
                  <a:pt x="6300038" y="453428"/>
                </a:lnTo>
                <a:lnTo>
                  <a:pt x="6325502" y="405282"/>
                </a:lnTo>
                <a:lnTo>
                  <a:pt x="6349771" y="357352"/>
                </a:lnTo>
                <a:lnTo>
                  <a:pt x="6372847" y="309638"/>
                </a:lnTo>
                <a:lnTo>
                  <a:pt x="6394755" y="262128"/>
                </a:lnTo>
                <a:lnTo>
                  <a:pt x="6415481" y="214833"/>
                </a:lnTo>
                <a:lnTo>
                  <a:pt x="6435026" y="167767"/>
                </a:lnTo>
                <a:lnTo>
                  <a:pt x="6453416" y="120904"/>
                </a:lnTo>
                <a:lnTo>
                  <a:pt x="6470637" y="74269"/>
                </a:lnTo>
                <a:lnTo>
                  <a:pt x="6486703" y="27851"/>
                </a:lnTo>
                <a:lnTo>
                  <a:pt x="6495694" y="0"/>
                </a:lnTo>
                <a:close/>
              </a:path>
            </a:pathLst>
          </a:custGeom>
          <a:solidFill>
            <a:srgbClr val="003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533AA-F789-3A30-AF2F-B65CB737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55650" y="6310310"/>
            <a:ext cx="2057400" cy="365125"/>
          </a:xfrm>
        </p:spPr>
        <p:txBody>
          <a:bodyPr/>
          <a:lstStyle/>
          <a:p>
            <a:r>
              <a:rPr lang="en-GB" dirty="0"/>
              <a:t>Cotswold District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46E5-1368-E093-2C2A-78E77E858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8281" y="6310310"/>
            <a:ext cx="1339392" cy="365125"/>
          </a:xfrm>
        </p:spPr>
        <p:txBody>
          <a:bodyPr/>
          <a:lstStyle/>
          <a:p>
            <a:fld id="{AB0ADE67-FE87-48B1-90CF-8CA0C1BF55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EA492-F1B2-8C74-A960-A4C682C5F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354263"/>
            <a:ext cx="5257800" cy="3327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D596A946-56D7-C109-D2A1-CDEECFE7A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33" y="5537796"/>
            <a:ext cx="2810279" cy="9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0677-DC67-ED38-28A0-3F5332FD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4376-4C3F-D18D-D33D-A4CA1B26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68F611-A7A4-BDE7-A847-D5D7A102E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2020888"/>
            <a:ext cx="7218363" cy="2840037"/>
          </a:xfrm>
        </p:spPr>
        <p:txBody>
          <a:bodyPr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915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A767-57DD-60DC-130A-0859F83C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D6493-EA0B-BE15-E474-FCD326BE6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Cotswold District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E2AE1-398B-6B0F-93D3-9040A1231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B09F1-06AB-4201-A5D0-D47C60AEE2C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8D64DA5-F059-2F55-10D0-8EF7E63A8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19" y="5808672"/>
            <a:ext cx="2810279" cy="9128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15EABF-A5C2-601E-5AFF-6B75C1F6F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875" y="1992313"/>
            <a:ext cx="5191125" cy="427196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AB3A48-FD6F-07BD-421D-7B7575CFB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6725" y="1992313"/>
            <a:ext cx="4373563" cy="36020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6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653C-478F-2825-8835-8A407E160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49DD7-AAD8-FE68-9B87-ACD33F49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Cotswold District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3819-104A-9992-5300-57E05CAB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FBD0F2-90FC-140D-84AB-A25F811C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54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73FF-CD72-41D7-28E0-39E6DBC3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8" y="231242"/>
            <a:ext cx="6003262" cy="2037293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295E-43FB-29C3-9728-73DF0A1817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5399" y="2268535"/>
            <a:ext cx="3898645" cy="38081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To change pictures click on image to show frame then right click and choose ‘change picture’.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E47D-4901-0EC5-27AD-D5795EA6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60295-88D1-6517-A3CE-D06E7985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DD59F3CA-9F68-1727-ADAF-6E5EED7164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7388" y="4431229"/>
            <a:ext cx="3514395" cy="2420873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F9B01B2B-DA78-45F0-EE60-51560A8C7C3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9707" y="2742091"/>
            <a:ext cx="5437049" cy="205567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EBABDE60-7EF7-2550-C0F9-8619CDCEB962}"/>
              </a:ext>
            </a:extLst>
          </p:cNvPr>
          <p:cNvSpPr/>
          <p:nvPr/>
        </p:nvSpPr>
        <p:spPr>
          <a:xfrm>
            <a:off x="10363346" y="2017620"/>
            <a:ext cx="1828654" cy="2328858"/>
          </a:xfrm>
          <a:custGeom>
            <a:avLst/>
            <a:gdLst/>
            <a:ahLst/>
            <a:cxnLst/>
            <a:rect l="l" t="t" r="r" b="b"/>
            <a:pathLst>
              <a:path w="2711450" h="3453129">
                <a:moveTo>
                  <a:pt x="2711129" y="0"/>
                </a:moveTo>
                <a:lnTo>
                  <a:pt x="2648946" y="33637"/>
                </a:lnTo>
                <a:lnTo>
                  <a:pt x="2605630" y="58357"/>
                </a:lnTo>
                <a:lnTo>
                  <a:pt x="2562664" y="83762"/>
                </a:lnTo>
                <a:lnTo>
                  <a:pt x="2520030" y="109764"/>
                </a:lnTo>
                <a:lnTo>
                  <a:pt x="2477708" y="136274"/>
                </a:lnTo>
                <a:lnTo>
                  <a:pt x="2435677" y="163206"/>
                </a:lnTo>
                <a:lnTo>
                  <a:pt x="2393918" y="190472"/>
                </a:lnTo>
                <a:lnTo>
                  <a:pt x="2352411" y="217984"/>
                </a:lnTo>
                <a:lnTo>
                  <a:pt x="2311135" y="245655"/>
                </a:lnTo>
                <a:lnTo>
                  <a:pt x="2229200" y="301124"/>
                </a:lnTo>
                <a:lnTo>
                  <a:pt x="2176648" y="339321"/>
                </a:lnTo>
                <a:lnTo>
                  <a:pt x="2114611" y="386514"/>
                </a:lnTo>
                <a:lnTo>
                  <a:pt x="2080397" y="413099"/>
                </a:lnTo>
                <a:lnTo>
                  <a:pt x="2006301" y="471481"/>
                </a:lnTo>
                <a:lnTo>
                  <a:pt x="1607913" y="789724"/>
                </a:lnTo>
                <a:lnTo>
                  <a:pt x="1511830" y="865456"/>
                </a:lnTo>
                <a:lnTo>
                  <a:pt x="1415502" y="940347"/>
                </a:lnTo>
                <a:lnTo>
                  <a:pt x="1367608" y="977093"/>
                </a:lnTo>
                <a:lnTo>
                  <a:pt x="1320086" y="1013167"/>
                </a:lnTo>
                <a:lnTo>
                  <a:pt x="1273081" y="1048415"/>
                </a:lnTo>
                <a:lnTo>
                  <a:pt x="1226736" y="1082685"/>
                </a:lnTo>
                <a:lnTo>
                  <a:pt x="1181196" y="1115821"/>
                </a:lnTo>
                <a:lnTo>
                  <a:pt x="1136606" y="1147672"/>
                </a:lnTo>
                <a:lnTo>
                  <a:pt x="1093110" y="1178082"/>
                </a:lnTo>
                <a:lnTo>
                  <a:pt x="1050852" y="1206898"/>
                </a:lnTo>
                <a:lnTo>
                  <a:pt x="1009977" y="1233966"/>
                </a:lnTo>
                <a:lnTo>
                  <a:pt x="970629" y="1259133"/>
                </a:lnTo>
                <a:lnTo>
                  <a:pt x="932953" y="1282245"/>
                </a:lnTo>
                <a:lnTo>
                  <a:pt x="897092" y="1303149"/>
                </a:lnTo>
                <a:lnTo>
                  <a:pt x="863192" y="1321689"/>
                </a:lnTo>
                <a:lnTo>
                  <a:pt x="801849" y="1351068"/>
                </a:lnTo>
                <a:lnTo>
                  <a:pt x="703665" y="1387722"/>
                </a:lnTo>
                <a:lnTo>
                  <a:pt x="636927" y="1414815"/>
                </a:lnTo>
                <a:lnTo>
                  <a:pt x="574356" y="1442828"/>
                </a:lnTo>
                <a:lnTo>
                  <a:pt x="515829" y="1471711"/>
                </a:lnTo>
                <a:lnTo>
                  <a:pt x="461221" y="1501413"/>
                </a:lnTo>
                <a:lnTo>
                  <a:pt x="410408" y="1531884"/>
                </a:lnTo>
                <a:lnTo>
                  <a:pt x="363266" y="1563074"/>
                </a:lnTo>
                <a:lnTo>
                  <a:pt x="319671" y="1594932"/>
                </a:lnTo>
                <a:lnTo>
                  <a:pt x="279499" y="1627409"/>
                </a:lnTo>
                <a:lnTo>
                  <a:pt x="242626" y="1660453"/>
                </a:lnTo>
                <a:lnTo>
                  <a:pt x="208927" y="1694015"/>
                </a:lnTo>
                <a:lnTo>
                  <a:pt x="178279" y="1728044"/>
                </a:lnTo>
                <a:lnTo>
                  <a:pt x="150557" y="1762490"/>
                </a:lnTo>
                <a:lnTo>
                  <a:pt x="125637" y="1797303"/>
                </a:lnTo>
                <a:lnTo>
                  <a:pt x="103396" y="1832432"/>
                </a:lnTo>
                <a:lnTo>
                  <a:pt x="83708" y="1867828"/>
                </a:lnTo>
                <a:lnTo>
                  <a:pt x="66451" y="1903439"/>
                </a:lnTo>
                <a:lnTo>
                  <a:pt x="51499" y="1939216"/>
                </a:lnTo>
                <a:lnTo>
                  <a:pt x="28016" y="2011064"/>
                </a:lnTo>
                <a:lnTo>
                  <a:pt x="12268" y="2082971"/>
                </a:lnTo>
                <a:lnTo>
                  <a:pt x="3260" y="2154534"/>
                </a:lnTo>
                <a:lnTo>
                  <a:pt x="0" y="2225350"/>
                </a:lnTo>
                <a:lnTo>
                  <a:pt x="215" y="2260353"/>
                </a:lnTo>
                <a:lnTo>
                  <a:pt x="3715" y="2329295"/>
                </a:lnTo>
                <a:lnTo>
                  <a:pt x="10481" y="2396485"/>
                </a:lnTo>
                <a:lnTo>
                  <a:pt x="19519" y="2461520"/>
                </a:lnTo>
                <a:lnTo>
                  <a:pt x="29837" y="2523998"/>
                </a:lnTo>
                <a:lnTo>
                  <a:pt x="50342" y="2639672"/>
                </a:lnTo>
                <a:lnTo>
                  <a:pt x="54716" y="2666364"/>
                </a:lnTo>
                <a:lnTo>
                  <a:pt x="65337" y="2730713"/>
                </a:lnTo>
                <a:lnTo>
                  <a:pt x="74110" y="2768038"/>
                </a:lnTo>
                <a:lnTo>
                  <a:pt x="97405" y="2838806"/>
                </a:lnTo>
                <a:lnTo>
                  <a:pt x="128058" y="2904551"/>
                </a:lnTo>
                <a:lnTo>
                  <a:pt x="165705" y="2965456"/>
                </a:lnTo>
                <a:lnTo>
                  <a:pt x="209978" y="3021706"/>
                </a:lnTo>
                <a:lnTo>
                  <a:pt x="260512" y="3073484"/>
                </a:lnTo>
                <a:lnTo>
                  <a:pt x="316939" y="3120973"/>
                </a:lnTo>
                <a:lnTo>
                  <a:pt x="378894" y="3164356"/>
                </a:lnTo>
                <a:lnTo>
                  <a:pt x="411830" y="3184566"/>
                </a:lnTo>
                <a:lnTo>
                  <a:pt x="446010" y="3203819"/>
                </a:lnTo>
                <a:lnTo>
                  <a:pt x="481389" y="3222137"/>
                </a:lnTo>
                <a:lnTo>
                  <a:pt x="517921" y="3239543"/>
                </a:lnTo>
                <a:lnTo>
                  <a:pt x="555560" y="3256060"/>
                </a:lnTo>
                <a:lnTo>
                  <a:pt x="594260" y="3271712"/>
                </a:lnTo>
                <a:lnTo>
                  <a:pt x="633976" y="3286522"/>
                </a:lnTo>
                <a:lnTo>
                  <a:pt x="674661" y="3300511"/>
                </a:lnTo>
                <a:lnTo>
                  <a:pt x="716270" y="3313704"/>
                </a:lnTo>
                <a:lnTo>
                  <a:pt x="758758" y="3326122"/>
                </a:lnTo>
                <a:lnTo>
                  <a:pt x="802077" y="3337790"/>
                </a:lnTo>
                <a:lnTo>
                  <a:pt x="846183" y="3348730"/>
                </a:lnTo>
                <a:lnTo>
                  <a:pt x="891030" y="3358964"/>
                </a:lnTo>
                <a:lnTo>
                  <a:pt x="936572" y="3368517"/>
                </a:lnTo>
                <a:lnTo>
                  <a:pt x="982763" y="3377410"/>
                </a:lnTo>
                <a:lnTo>
                  <a:pt x="1029557" y="3385667"/>
                </a:lnTo>
                <a:lnTo>
                  <a:pt x="1076909" y="3393310"/>
                </a:lnTo>
                <a:lnTo>
                  <a:pt x="1124772" y="3400364"/>
                </a:lnTo>
                <a:lnTo>
                  <a:pt x="1173101" y="3406849"/>
                </a:lnTo>
                <a:lnTo>
                  <a:pt x="1221850" y="3412791"/>
                </a:lnTo>
                <a:lnTo>
                  <a:pt x="1270974" y="3418210"/>
                </a:lnTo>
                <a:lnTo>
                  <a:pt x="1320426" y="3423132"/>
                </a:lnTo>
                <a:lnTo>
                  <a:pt x="1370161" y="3427577"/>
                </a:lnTo>
                <a:lnTo>
                  <a:pt x="1420133" y="3431570"/>
                </a:lnTo>
                <a:lnTo>
                  <a:pt x="1470296" y="3435133"/>
                </a:lnTo>
                <a:lnTo>
                  <a:pt x="1520604" y="3438289"/>
                </a:lnTo>
                <a:lnTo>
                  <a:pt x="1571012" y="3441061"/>
                </a:lnTo>
                <a:lnTo>
                  <a:pt x="1621473" y="3443472"/>
                </a:lnTo>
                <a:lnTo>
                  <a:pt x="1671943" y="3445546"/>
                </a:lnTo>
                <a:lnTo>
                  <a:pt x="1722374" y="3447304"/>
                </a:lnTo>
                <a:lnTo>
                  <a:pt x="1772722" y="3448770"/>
                </a:lnTo>
                <a:lnTo>
                  <a:pt x="1822941" y="3449967"/>
                </a:lnTo>
                <a:lnTo>
                  <a:pt x="1922806" y="3451645"/>
                </a:lnTo>
                <a:lnTo>
                  <a:pt x="2021604" y="3452521"/>
                </a:lnTo>
                <a:lnTo>
                  <a:pt x="2118968" y="3452780"/>
                </a:lnTo>
                <a:lnTo>
                  <a:pt x="2571457" y="3451227"/>
                </a:lnTo>
                <a:lnTo>
                  <a:pt x="2652524" y="3451633"/>
                </a:lnTo>
                <a:lnTo>
                  <a:pt x="2711129" y="3452399"/>
                </a:lnTo>
                <a:lnTo>
                  <a:pt x="2711129" y="0"/>
                </a:lnTo>
                <a:close/>
              </a:path>
            </a:pathLst>
          </a:custGeom>
          <a:solidFill>
            <a:srgbClr val="F8C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A4AF976-D0DF-0E71-0182-400EEEF317ED}"/>
              </a:ext>
            </a:extLst>
          </p:cNvPr>
          <p:cNvSpPr/>
          <p:nvPr/>
        </p:nvSpPr>
        <p:spPr>
          <a:xfrm>
            <a:off x="4730496" y="4576467"/>
            <a:ext cx="3866297" cy="2275754"/>
          </a:xfrm>
          <a:custGeom>
            <a:avLst/>
            <a:gdLst/>
            <a:ahLst/>
            <a:cxnLst/>
            <a:rect l="l" t="t" r="r" b="b"/>
            <a:pathLst>
              <a:path w="5732780" h="3374390">
                <a:moveTo>
                  <a:pt x="1365752" y="0"/>
                </a:moveTo>
                <a:lnTo>
                  <a:pt x="1315736" y="741"/>
                </a:lnTo>
                <a:lnTo>
                  <a:pt x="1265976" y="2633"/>
                </a:lnTo>
                <a:lnTo>
                  <a:pt x="1216569" y="5886"/>
                </a:lnTo>
                <a:lnTo>
                  <a:pt x="1167614" y="10708"/>
                </a:lnTo>
                <a:lnTo>
                  <a:pt x="1119209" y="17310"/>
                </a:lnTo>
                <a:lnTo>
                  <a:pt x="1071452" y="25900"/>
                </a:lnTo>
                <a:lnTo>
                  <a:pt x="1024442" y="36688"/>
                </a:lnTo>
                <a:lnTo>
                  <a:pt x="978277" y="49884"/>
                </a:lnTo>
                <a:lnTo>
                  <a:pt x="933055" y="65696"/>
                </a:lnTo>
                <a:lnTo>
                  <a:pt x="888875" y="84334"/>
                </a:lnTo>
                <a:lnTo>
                  <a:pt x="847850" y="106975"/>
                </a:lnTo>
                <a:lnTo>
                  <a:pt x="807718" y="131969"/>
                </a:lnTo>
                <a:lnTo>
                  <a:pt x="768503" y="159197"/>
                </a:lnTo>
                <a:lnTo>
                  <a:pt x="730228" y="188543"/>
                </a:lnTo>
                <a:lnTo>
                  <a:pt x="692916" y="219890"/>
                </a:lnTo>
                <a:lnTo>
                  <a:pt x="656591" y="253120"/>
                </a:lnTo>
                <a:lnTo>
                  <a:pt x="621275" y="288116"/>
                </a:lnTo>
                <a:lnTo>
                  <a:pt x="586993" y="324760"/>
                </a:lnTo>
                <a:lnTo>
                  <a:pt x="553767" y="362936"/>
                </a:lnTo>
                <a:lnTo>
                  <a:pt x="521621" y="402526"/>
                </a:lnTo>
                <a:lnTo>
                  <a:pt x="490579" y="443412"/>
                </a:lnTo>
                <a:lnTo>
                  <a:pt x="460663" y="485478"/>
                </a:lnTo>
                <a:lnTo>
                  <a:pt x="431897" y="528606"/>
                </a:lnTo>
                <a:lnTo>
                  <a:pt x="404305" y="572679"/>
                </a:lnTo>
                <a:lnTo>
                  <a:pt x="377910" y="617580"/>
                </a:lnTo>
                <a:lnTo>
                  <a:pt x="352734" y="663191"/>
                </a:lnTo>
                <a:lnTo>
                  <a:pt x="328802" y="709395"/>
                </a:lnTo>
                <a:lnTo>
                  <a:pt x="306137" y="756074"/>
                </a:lnTo>
                <a:lnTo>
                  <a:pt x="284762" y="803113"/>
                </a:lnTo>
                <a:lnTo>
                  <a:pt x="264701" y="850392"/>
                </a:lnTo>
                <a:lnTo>
                  <a:pt x="245976" y="897795"/>
                </a:lnTo>
                <a:lnTo>
                  <a:pt x="228612" y="945205"/>
                </a:lnTo>
                <a:lnTo>
                  <a:pt x="212631" y="992504"/>
                </a:lnTo>
                <a:lnTo>
                  <a:pt x="198057" y="1039575"/>
                </a:lnTo>
                <a:lnTo>
                  <a:pt x="184914" y="1086300"/>
                </a:lnTo>
                <a:lnTo>
                  <a:pt x="174075" y="1133427"/>
                </a:lnTo>
                <a:lnTo>
                  <a:pt x="162399" y="1180825"/>
                </a:lnTo>
                <a:lnTo>
                  <a:pt x="150055" y="1228475"/>
                </a:lnTo>
                <a:lnTo>
                  <a:pt x="137213" y="1276362"/>
                </a:lnTo>
                <a:lnTo>
                  <a:pt x="84248" y="1469944"/>
                </a:lnTo>
                <a:lnTo>
                  <a:pt x="71456" y="1518764"/>
                </a:lnTo>
                <a:lnTo>
                  <a:pt x="59182" y="1567720"/>
                </a:lnTo>
                <a:lnTo>
                  <a:pt x="47596" y="1616797"/>
                </a:lnTo>
                <a:lnTo>
                  <a:pt x="36868" y="1665976"/>
                </a:lnTo>
                <a:lnTo>
                  <a:pt x="27167" y="1715241"/>
                </a:lnTo>
                <a:lnTo>
                  <a:pt x="18662" y="1764576"/>
                </a:lnTo>
                <a:lnTo>
                  <a:pt x="11524" y="1813964"/>
                </a:lnTo>
                <a:lnTo>
                  <a:pt x="5921" y="1863388"/>
                </a:lnTo>
                <a:lnTo>
                  <a:pt x="2023" y="1912832"/>
                </a:lnTo>
                <a:lnTo>
                  <a:pt x="0" y="1962278"/>
                </a:lnTo>
                <a:lnTo>
                  <a:pt x="20" y="2011711"/>
                </a:lnTo>
                <a:lnTo>
                  <a:pt x="2255" y="2061112"/>
                </a:lnTo>
                <a:lnTo>
                  <a:pt x="6872" y="2110467"/>
                </a:lnTo>
                <a:lnTo>
                  <a:pt x="13692" y="2160970"/>
                </a:lnTo>
                <a:lnTo>
                  <a:pt x="22631" y="2210097"/>
                </a:lnTo>
                <a:lnTo>
                  <a:pt x="33555" y="2257987"/>
                </a:lnTo>
                <a:lnTo>
                  <a:pt x="46331" y="2304780"/>
                </a:lnTo>
                <a:lnTo>
                  <a:pt x="60829" y="2350617"/>
                </a:lnTo>
                <a:lnTo>
                  <a:pt x="76915" y="2395636"/>
                </a:lnTo>
                <a:lnTo>
                  <a:pt x="94456" y="2439979"/>
                </a:lnTo>
                <a:lnTo>
                  <a:pt x="113321" y="2483785"/>
                </a:lnTo>
                <a:lnTo>
                  <a:pt x="133376" y="2527194"/>
                </a:lnTo>
                <a:lnTo>
                  <a:pt x="154489" y="2570345"/>
                </a:lnTo>
                <a:lnTo>
                  <a:pt x="176528" y="2613380"/>
                </a:lnTo>
                <a:lnTo>
                  <a:pt x="199361" y="2656437"/>
                </a:lnTo>
                <a:lnTo>
                  <a:pt x="222854" y="2699657"/>
                </a:lnTo>
                <a:lnTo>
                  <a:pt x="320785" y="2876963"/>
                </a:lnTo>
                <a:lnTo>
                  <a:pt x="345594" y="2923096"/>
                </a:lnTo>
                <a:lnTo>
                  <a:pt x="370270" y="2970231"/>
                </a:lnTo>
                <a:lnTo>
                  <a:pt x="418069" y="3056857"/>
                </a:lnTo>
                <a:lnTo>
                  <a:pt x="442518" y="3100401"/>
                </a:lnTo>
                <a:lnTo>
                  <a:pt x="467382" y="3143999"/>
                </a:lnTo>
                <a:lnTo>
                  <a:pt x="492695" y="3187578"/>
                </a:lnTo>
                <a:lnTo>
                  <a:pt x="518493" y="3231064"/>
                </a:lnTo>
                <a:lnTo>
                  <a:pt x="544812" y="3274381"/>
                </a:lnTo>
                <a:lnTo>
                  <a:pt x="571686" y="3317457"/>
                </a:lnTo>
                <a:lnTo>
                  <a:pt x="599152" y="3360217"/>
                </a:lnTo>
                <a:lnTo>
                  <a:pt x="608432" y="3374213"/>
                </a:lnTo>
                <a:lnTo>
                  <a:pt x="5554867" y="3374213"/>
                </a:lnTo>
                <a:lnTo>
                  <a:pt x="5586510" y="3312990"/>
                </a:lnTo>
                <a:lnTo>
                  <a:pt x="5604797" y="3272345"/>
                </a:lnTo>
                <a:lnTo>
                  <a:pt x="5621597" y="3230882"/>
                </a:lnTo>
                <a:lnTo>
                  <a:pt x="5636965" y="3188641"/>
                </a:lnTo>
                <a:lnTo>
                  <a:pt x="5650954" y="3145667"/>
                </a:lnTo>
                <a:lnTo>
                  <a:pt x="5663619" y="3102001"/>
                </a:lnTo>
                <a:lnTo>
                  <a:pt x="5675014" y="3057686"/>
                </a:lnTo>
                <a:lnTo>
                  <a:pt x="5685194" y="3012766"/>
                </a:lnTo>
                <a:lnTo>
                  <a:pt x="5694213" y="2967283"/>
                </a:lnTo>
                <a:lnTo>
                  <a:pt x="5702125" y="2921279"/>
                </a:lnTo>
                <a:lnTo>
                  <a:pt x="5708984" y="2874797"/>
                </a:lnTo>
                <a:lnTo>
                  <a:pt x="5714844" y="2827881"/>
                </a:lnTo>
                <a:lnTo>
                  <a:pt x="5719761" y="2780572"/>
                </a:lnTo>
                <a:lnTo>
                  <a:pt x="5723787" y="2732914"/>
                </a:lnTo>
                <a:lnTo>
                  <a:pt x="5726978" y="2684949"/>
                </a:lnTo>
                <a:lnTo>
                  <a:pt x="5729388" y="2636719"/>
                </a:lnTo>
                <a:lnTo>
                  <a:pt x="5731071" y="2588269"/>
                </a:lnTo>
                <a:lnTo>
                  <a:pt x="5732081" y="2539640"/>
                </a:lnTo>
                <a:lnTo>
                  <a:pt x="5732473" y="2490874"/>
                </a:lnTo>
                <a:lnTo>
                  <a:pt x="5732300" y="2442016"/>
                </a:lnTo>
                <a:lnTo>
                  <a:pt x="5731618" y="2393107"/>
                </a:lnTo>
                <a:lnTo>
                  <a:pt x="5730480" y="2344191"/>
                </a:lnTo>
                <a:lnTo>
                  <a:pt x="5728941" y="2295309"/>
                </a:lnTo>
                <a:lnTo>
                  <a:pt x="5727055" y="2246505"/>
                </a:lnTo>
                <a:lnTo>
                  <a:pt x="5724875" y="2197822"/>
                </a:lnTo>
                <a:lnTo>
                  <a:pt x="5719856" y="2100987"/>
                </a:lnTo>
                <a:lnTo>
                  <a:pt x="5703416" y="1817814"/>
                </a:lnTo>
                <a:lnTo>
                  <a:pt x="5698923" y="1727006"/>
                </a:lnTo>
                <a:lnTo>
                  <a:pt x="5697105" y="1682467"/>
                </a:lnTo>
                <a:lnTo>
                  <a:pt x="5695647" y="1638560"/>
                </a:lnTo>
                <a:lnTo>
                  <a:pt x="5692546" y="1591542"/>
                </a:lnTo>
                <a:lnTo>
                  <a:pt x="5688445" y="1544330"/>
                </a:lnTo>
                <a:lnTo>
                  <a:pt x="5683324" y="1497001"/>
                </a:lnTo>
                <a:lnTo>
                  <a:pt x="5677161" y="1449630"/>
                </a:lnTo>
                <a:lnTo>
                  <a:pt x="5669937" y="1402296"/>
                </a:lnTo>
                <a:lnTo>
                  <a:pt x="5661631" y="1355074"/>
                </a:lnTo>
                <a:lnTo>
                  <a:pt x="5652222" y="1308043"/>
                </a:lnTo>
                <a:lnTo>
                  <a:pt x="5641690" y="1261278"/>
                </a:lnTo>
                <a:lnTo>
                  <a:pt x="5630015" y="1214857"/>
                </a:lnTo>
                <a:lnTo>
                  <a:pt x="5617175" y="1168856"/>
                </a:lnTo>
                <a:lnTo>
                  <a:pt x="5603150" y="1123353"/>
                </a:lnTo>
                <a:lnTo>
                  <a:pt x="5587921" y="1078424"/>
                </a:lnTo>
                <a:lnTo>
                  <a:pt x="5571465" y="1034145"/>
                </a:lnTo>
                <a:lnTo>
                  <a:pt x="5553764" y="990595"/>
                </a:lnTo>
                <a:lnTo>
                  <a:pt x="5534795" y="947850"/>
                </a:lnTo>
                <a:lnTo>
                  <a:pt x="5514539" y="905986"/>
                </a:lnTo>
                <a:lnTo>
                  <a:pt x="5492976" y="865081"/>
                </a:lnTo>
                <a:lnTo>
                  <a:pt x="5470084" y="825211"/>
                </a:lnTo>
                <a:lnTo>
                  <a:pt x="5445843" y="786453"/>
                </a:lnTo>
                <a:lnTo>
                  <a:pt x="5420233" y="748884"/>
                </a:lnTo>
                <a:lnTo>
                  <a:pt x="5393232" y="712582"/>
                </a:lnTo>
                <a:lnTo>
                  <a:pt x="5364822" y="677622"/>
                </a:lnTo>
                <a:lnTo>
                  <a:pt x="5334980" y="644082"/>
                </a:lnTo>
                <a:lnTo>
                  <a:pt x="5303687" y="612039"/>
                </a:lnTo>
                <a:lnTo>
                  <a:pt x="5270922" y="581569"/>
                </a:lnTo>
                <a:lnTo>
                  <a:pt x="5236664" y="552749"/>
                </a:lnTo>
                <a:lnTo>
                  <a:pt x="5200894" y="525657"/>
                </a:lnTo>
                <a:lnTo>
                  <a:pt x="5163590" y="500368"/>
                </a:lnTo>
                <a:lnTo>
                  <a:pt x="5124731" y="476961"/>
                </a:lnTo>
                <a:lnTo>
                  <a:pt x="5084298" y="455511"/>
                </a:lnTo>
                <a:lnTo>
                  <a:pt x="5042270" y="436096"/>
                </a:lnTo>
                <a:lnTo>
                  <a:pt x="4998627" y="418792"/>
                </a:lnTo>
                <a:lnTo>
                  <a:pt x="4953347" y="403677"/>
                </a:lnTo>
                <a:lnTo>
                  <a:pt x="4906410" y="390827"/>
                </a:lnTo>
                <a:lnTo>
                  <a:pt x="4857797" y="380319"/>
                </a:lnTo>
                <a:lnTo>
                  <a:pt x="4807485" y="372230"/>
                </a:lnTo>
                <a:lnTo>
                  <a:pt x="4710973" y="353218"/>
                </a:lnTo>
                <a:lnTo>
                  <a:pt x="4612886" y="334847"/>
                </a:lnTo>
                <a:lnTo>
                  <a:pt x="4513464" y="317219"/>
                </a:lnTo>
                <a:lnTo>
                  <a:pt x="4463328" y="308715"/>
                </a:lnTo>
                <a:lnTo>
                  <a:pt x="4412948" y="300434"/>
                </a:lnTo>
                <a:lnTo>
                  <a:pt x="4362354" y="292390"/>
                </a:lnTo>
                <a:lnTo>
                  <a:pt x="4311577" y="284595"/>
                </a:lnTo>
                <a:lnTo>
                  <a:pt x="4260647" y="277061"/>
                </a:lnTo>
                <a:lnTo>
                  <a:pt x="4209593" y="269802"/>
                </a:lnTo>
                <a:lnTo>
                  <a:pt x="4158445" y="262829"/>
                </a:lnTo>
                <a:lnTo>
                  <a:pt x="4107234" y="256156"/>
                </a:lnTo>
                <a:lnTo>
                  <a:pt x="4055990" y="249794"/>
                </a:lnTo>
                <a:lnTo>
                  <a:pt x="4004742" y="243758"/>
                </a:lnTo>
                <a:lnTo>
                  <a:pt x="3953521" y="238059"/>
                </a:lnTo>
                <a:lnTo>
                  <a:pt x="3902356" y="232710"/>
                </a:lnTo>
                <a:lnTo>
                  <a:pt x="3851278" y="227724"/>
                </a:lnTo>
                <a:lnTo>
                  <a:pt x="3800317" y="223113"/>
                </a:lnTo>
                <a:lnTo>
                  <a:pt x="3749502" y="218890"/>
                </a:lnTo>
                <a:lnTo>
                  <a:pt x="3698864" y="215068"/>
                </a:lnTo>
                <a:lnTo>
                  <a:pt x="3650729" y="212492"/>
                </a:lnTo>
                <a:lnTo>
                  <a:pt x="3602421" y="209423"/>
                </a:lnTo>
                <a:lnTo>
                  <a:pt x="3553946" y="205890"/>
                </a:lnTo>
                <a:lnTo>
                  <a:pt x="3505313" y="201921"/>
                </a:lnTo>
                <a:lnTo>
                  <a:pt x="3456528" y="197544"/>
                </a:lnTo>
                <a:lnTo>
                  <a:pt x="3407600" y="192789"/>
                </a:lnTo>
                <a:lnTo>
                  <a:pt x="3358535" y="187683"/>
                </a:lnTo>
                <a:lnTo>
                  <a:pt x="3309342" y="182254"/>
                </a:lnTo>
                <a:lnTo>
                  <a:pt x="3210601" y="170545"/>
                </a:lnTo>
                <a:lnTo>
                  <a:pt x="3111435" y="157887"/>
                </a:lnTo>
                <a:lnTo>
                  <a:pt x="3011905" y="144509"/>
                </a:lnTo>
                <a:lnTo>
                  <a:pt x="2661559" y="95299"/>
                </a:lnTo>
                <a:lnTo>
                  <a:pt x="2510914" y="74778"/>
                </a:lnTo>
                <a:lnTo>
                  <a:pt x="2410469" y="61855"/>
                </a:lnTo>
                <a:lnTo>
                  <a:pt x="2310082" y="49804"/>
                </a:lnTo>
                <a:lnTo>
                  <a:pt x="2259929" y="44176"/>
                </a:lnTo>
                <a:lnTo>
                  <a:pt x="2209814" y="38852"/>
                </a:lnTo>
                <a:lnTo>
                  <a:pt x="2159743" y="33859"/>
                </a:lnTo>
                <a:lnTo>
                  <a:pt x="2109725" y="29227"/>
                </a:lnTo>
                <a:lnTo>
                  <a:pt x="2059767" y="24982"/>
                </a:lnTo>
                <a:lnTo>
                  <a:pt x="2009876" y="21155"/>
                </a:lnTo>
                <a:lnTo>
                  <a:pt x="1960059" y="17774"/>
                </a:lnTo>
                <a:lnTo>
                  <a:pt x="1910326" y="14866"/>
                </a:lnTo>
                <a:lnTo>
                  <a:pt x="1860682" y="12460"/>
                </a:lnTo>
                <a:lnTo>
                  <a:pt x="1811136" y="10585"/>
                </a:lnTo>
                <a:lnTo>
                  <a:pt x="1763251" y="10387"/>
                </a:lnTo>
                <a:lnTo>
                  <a:pt x="1714737" y="9456"/>
                </a:lnTo>
                <a:lnTo>
                  <a:pt x="1665690" y="8002"/>
                </a:lnTo>
                <a:lnTo>
                  <a:pt x="1516344" y="2589"/>
                </a:lnTo>
                <a:lnTo>
                  <a:pt x="1466154" y="1133"/>
                </a:lnTo>
                <a:lnTo>
                  <a:pt x="1415923" y="200"/>
                </a:lnTo>
                <a:lnTo>
                  <a:pt x="1365752" y="0"/>
                </a:lnTo>
                <a:close/>
              </a:path>
            </a:pathLst>
          </a:custGeom>
          <a:solidFill>
            <a:srgbClr val="69A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71763DE-6705-4106-823B-0F599C0C6B13}"/>
              </a:ext>
            </a:extLst>
          </p:cNvPr>
          <p:cNvSpPr/>
          <p:nvPr/>
        </p:nvSpPr>
        <p:spPr>
          <a:xfrm>
            <a:off x="6386780" y="1431679"/>
            <a:ext cx="2625639" cy="1498469"/>
          </a:xfrm>
          <a:custGeom>
            <a:avLst/>
            <a:gdLst/>
            <a:ahLst/>
            <a:cxnLst/>
            <a:rect l="l" t="t" r="r" b="b"/>
            <a:pathLst>
              <a:path w="3893184" h="2221865">
                <a:moveTo>
                  <a:pt x="874244" y="0"/>
                </a:moveTo>
                <a:lnTo>
                  <a:pt x="800126" y="3844"/>
                </a:lnTo>
                <a:lnTo>
                  <a:pt x="727265" y="15365"/>
                </a:lnTo>
                <a:lnTo>
                  <a:pt x="655864" y="35530"/>
                </a:lnTo>
                <a:lnTo>
                  <a:pt x="586125" y="65309"/>
                </a:lnTo>
                <a:lnTo>
                  <a:pt x="551943" y="84106"/>
                </a:lnTo>
                <a:lnTo>
                  <a:pt x="518253" y="105669"/>
                </a:lnTo>
                <a:lnTo>
                  <a:pt x="485080" y="130121"/>
                </a:lnTo>
                <a:lnTo>
                  <a:pt x="452449" y="157581"/>
                </a:lnTo>
                <a:lnTo>
                  <a:pt x="420387" y="188171"/>
                </a:lnTo>
                <a:lnTo>
                  <a:pt x="388918" y="222012"/>
                </a:lnTo>
                <a:lnTo>
                  <a:pt x="358068" y="259225"/>
                </a:lnTo>
                <a:lnTo>
                  <a:pt x="327863" y="299932"/>
                </a:lnTo>
                <a:lnTo>
                  <a:pt x="298326" y="344252"/>
                </a:lnTo>
                <a:lnTo>
                  <a:pt x="269485" y="392308"/>
                </a:lnTo>
                <a:lnTo>
                  <a:pt x="241364" y="444221"/>
                </a:lnTo>
                <a:lnTo>
                  <a:pt x="213989" y="500111"/>
                </a:lnTo>
                <a:lnTo>
                  <a:pt x="187385" y="560099"/>
                </a:lnTo>
                <a:lnTo>
                  <a:pt x="170007" y="601719"/>
                </a:lnTo>
                <a:lnTo>
                  <a:pt x="152696" y="644271"/>
                </a:lnTo>
                <a:lnTo>
                  <a:pt x="135601" y="687641"/>
                </a:lnTo>
                <a:lnTo>
                  <a:pt x="118868" y="731715"/>
                </a:lnTo>
                <a:lnTo>
                  <a:pt x="102645" y="776379"/>
                </a:lnTo>
                <a:lnTo>
                  <a:pt x="87080" y="821518"/>
                </a:lnTo>
                <a:lnTo>
                  <a:pt x="72319" y="867020"/>
                </a:lnTo>
                <a:lnTo>
                  <a:pt x="58511" y="912771"/>
                </a:lnTo>
                <a:lnTo>
                  <a:pt x="45801" y="958655"/>
                </a:lnTo>
                <a:lnTo>
                  <a:pt x="34339" y="1004561"/>
                </a:lnTo>
                <a:lnTo>
                  <a:pt x="24270" y="1050372"/>
                </a:lnTo>
                <a:lnTo>
                  <a:pt x="15744" y="1095977"/>
                </a:lnTo>
                <a:lnTo>
                  <a:pt x="8906" y="1141260"/>
                </a:lnTo>
                <a:lnTo>
                  <a:pt x="3904" y="1186109"/>
                </a:lnTo>
                <a:lnTo>
                  <a:pt x="886" y="1230408"/>
                </a:lnTo>
                <a:lnTo>
                  <a:pt x="0" y="1274044"/>
                </a:lnTo>
                <a:lnTo>
                  <a:pt x="1391" y="1316904"/>
                </a:lnTo>
                <a:lnTo>
                  <a:pt x="5208" y="1358873"/>
                </a:lnTo>
                <a:lnTo>
                  <a:pt x="11599" y="1399837"/>
                </a:lnTo>
                <a:lnTo>
                  <a:pt x="20710" y="1439683"/>
                </a:lnTo>
                <a:lnTo>
                  <a:pt x="32689" y="1478297"/>
                </a:lnTo>
                <a:lnTo>
                  <a:pt x="47683" y="1515564"/>
                </a:lnTo>
                <a:lnTo>
                  <a:pt x="65840" y="1551371"/>
                </a:lnTo>
                <a:lnTo>
                  <a:pt x="87307" y="1585604"/>
                </a:lnTo>
                <a:lnTo>
                  <a:pt x="112231" y="1618150"/>
                </a:lnTo>
                <a:lnTo>
                  <a:pt x="140760" y="1648893"/>
                </a:lnTo>
                <a:lnTo>
                  <a:pt x="173042" y="1677720"/>
                </a:lnTo>
                <a:lnTo>
                  <a:pt x="209222" y="1704518"/>
                </a:lnTo>
                <a:lnTo>
                  <a:pt x="249450" y="1729172"/>
                </a:lnTo>
                <a:lnTo>
                  <a:pt x="284576" y="1748501"/>
                </a:lnTo>
                <a:lnTo>
                  <a:pt x="322323" y="1766351"/>
                </a:lnTo>
                <a:lnTo>
                  <a:pt x="362512" y="1782805"/>
                </a:lnTo>
                <a:lnTo>
                  <a:pt x="404962" y="1797942"/>
                </a:lnTo>
                <a:lnTo>
                  <a:pt x="449493" y="1811843"/>
                </a:lnTo>
                <a:lnTo>
                  <a:pt x="495924" y="1824589"/>
                </a:lnTo>
                <a:lnTo>
                  <a:pt x="544076" y="1836262"/>
                </a:lnTo>
                <a:lnTo>
                  <a:pt x="593769" y="1846940"/>
                </a:lnTo>
                <a:lnTo>
                  <a:pt x="644821" y="1856706"/>
                </a:lnTo>
                <a:lnTo>
                  <a:pt x="697054" y="1865640"/>
                </a:lnTo>
                <a:lnTo>
                  <a:pt x="750287" y="1873823"/>
                </a:lnTo>
                <a:lnTo>
                  <a:pt x="804340" y="1881336"/>
                </a:lnTo>
                <a:lnTo>
                  <a:pt x="859032" y="1888259"/>
                </a:lnTo>
                <a:lnTo>
                  <a:pt x="914184" y="1894673"/>
                </a:lnTo>
                <a:lnTo>
                  <a:pt x="969615" y="1900658"/>
                </a:lnTo>
                <a:lnTo>
                  <a:pt x="1025146" y="1906297"/>
                </a:lnTo>
                <a:lnTo>
                  <a:pt x="1297981" y="1932103"/>
                </a:lnTo>
                <a:lnTo>
                  <a:pt x="1350323" y="1937353"/>
                </a:lnTo>
                <a:lnTo>
                  <a:pt x="1401504" y="1942820"/>
                </a:lnTo>
                <a:lnTo>
                  <a:pt x="1451342" y="1948586"/>
                </a:lnTo>
                <a:lnTo>
                  <a:pt x="1499658" y="1954732"/>
                </a:lnTo>
                <a:lnTo>
                  <a:pt x="1546272" y="1961337"/>
                </a:lnTo>
                <a:lnTo>
                  <a:pt x="1591003" y="1968483"/>
                </a:lnTo>
                <a:lnTo>
                  <a:pt x="1633672" y="1976251"/>
                </a:lnTo>
                <a:lnTo>
                  <a:pt x="1674098" y="1984722"/>
                </a:lnTo>
                <a:lnTo>
                  <a:pt x="1706884" y="1989447"/>
                </a:lnTo>
                <a:lnTo>
                  <a:pt x="1742047" y="1994932"/>
                </a:lnTo>
                <a:lnTo>
                  <a:pt x="1779470" y="2001118"/>
                </a:lnTo>
                <a:lnTo>
                  <a:pt x="1860623" y="2015358"/>
                </a:lnTo>
                <a:lnTo>
                  <a:pt x="2252078" y="2088602"/>
                </a:lnTo>
                <a:lnTo>
                  <a:pt x="2361946" y="2108634"/>
                </a:lnTo>
                <a:lnTo>
                  <a:pt x="2474732" y="2128415"/>
                </a:lnTo>
                <a:lnTo>
                  <a:pt x="2531925" y="2138064"/>
                </a:lnTo>
                <a:lnTo>
                  <a:pt x="2589495" y="2147475"/>
                </a:lnTo>
                <a:lnTo>
                  <a:pt x="2647324" y="2156587"/>
                </a:lnTo>
                <a:lnTo>
                  <a:pt x="2705294" y="2165343"/>
                </a:lnTo>
                <a:lnTo>
                  <a:pt x="2763288" y="2173683"/>
                </a:lnTo>
                <a:lnTo>
                  <a:pt x="2821187" y="2181549"/>
                </a:lnTo>
                <a:lnTo>
                  <a:pt x="2878875" y="2188883"/>
                </a:lnTo>
                <a:lnTo>
                  <a:pt x="2936234" y="2195625"/>
                </a:lnTo>
                <a:lnTo>
                  <a:pt x="2993145" y="2201716"/>
                </a:lnTo>
                <a:lnTo>
                  <a:pt x="3049492" y="2207098"/>
                </a:lnTo>
                <a:lnTo>
                  <a:pt x="3105156" y="2211713"/>
                </a:lnTo>
                <a:lnTo>
                  <a:pt x="3160020" y="2215501"/>
                </a:lnTo>
                <a:lnTo>
                  <a:pt x="3213966" y="2218403"/>
                </a:lnTo>
                <a:lnTo>
                  <a:pt x="3266877" y="2220362"/>
                </a:lnTo>
                <a:lnTo>
                  <a:pt x="3318635" y="2221317"/>
                </a:lnTo>
                <a:lnTo>
                  <a:pt x="3369122" y="2221211"/>
                </a:lnTo>
                <a:lnTo>
                  <a:pt x="3418220" y="2219985"/>
                </a:lnTo>
                <a:lnTo>
                  <a:pt x="3465812" y="2217579"/>
                </a:lnTo>
                <a:lnTo>
                  <a:pt x="3511780" y="2213936"/>
                </a:lnTo>
                <a:lnTo>
                  <a:pt x="3556007" y="2208996"/>
                </a:lnTo>
                <a:lnTo>
                  <a:pt x="3598375" y="2202700"/>
                </a:lnTo>
                <a:lnTo>
                  <a:pt x="3638765" y="2194991"/>
                </a:lnTo>
                <a:lnTo>
                  <a:pt x="3677062" y="2185809"/>
                </a:lnTo>
                <a:lnTo>
                  <a:pt x="3746899" y="2162790"/>
                </a:lnTo>
                <a:lnTo>
                  <a:pt x="3806947" y="2133176"/>
                </a:lnTo>
                <a:lnTo>
                  <a:pt x="3856263" y="2096494"/>
                </a:lnTo>
                <a:lnTo>
                  <a:pt x="3875957" y="2057480"/>
                </a:lnTo>
                <a:lnTo>
                  <a:pt x="3891005" y="1989161"/>
                </a:lnTo>
                <a:lnTo>
                  <a:pt x="3893133" y="1951346"/>
                </a:lnTo>
                <a:lnTo>
                  <a:pt x="3891912" y="1911390"/>
                </a:lnTo>
                <a:lnTo>
                  <a:pt x="3887530" y="1869514"/>
                </a:lnTo>
                <a:lnTo>
                  <a:pt x="3880172" y="1825939"/>
                </a:lnTo>
                <a:lnTo>
                  <a:pt x="3870027" y="1780886"/>
                </a:lnTo>
                <a:lnTo>
                  <a:pt x="3857281" y="1734578"/>
                </a:lnTo>
                <a:lnTo>
                  <a:pt x="3842121" y="1687235"/>
                </a:lnTo>
                <a:lnTo>
                  <a:pt x="3824734" y="1639080"/>
                </a:lnTo>
                <a:lnTo>
                  <a:pt x="3805306" y="1590332"/>
                </a:lnTo>
                <a:lnTo>
                  <a:pt x="3784024" y="1541215"/>
                </a:lnTo>
                <a:lnTo>
                  <a:pt x="3761076" y="1491949"/>
                </a:lnTo>
                <a:lnTo>
                  <a:pt x="3736648" y="1442755"/>
                </a:lnTo>
                <a:lnTo>
                  <a:pt x="3710927" y="1393856"/>
                </a:lnTo>
                <a:lnTo>
                  <a:pt x="3684100" y="1345472"/>
                </a:lnTo>
                <a:lnTo>
                  <a:pt x="3656353" y="1297826"/>
                </a:lnTo>
                <a:lnTo>
                  <a:pt x="3627874" y="1251137"/>
                </a:lnTo>
                <a:lnTo>
                  <a:pt x="3598849" y="1205629"/>
                </a:lnTo>
                <a:lnTo>
                  <a:pt x="3569466" y="1161521"/>
                </a:lnTo>
                <a:lnTo>
                  <a:pt x="3539911" y="1119037"/>
                </a:lnTo>
                <a:lnTo>
                  <a:pt x="3510371" y="1078397"/>
                </a:lnTo>
                <a:lnTo>
                  <a:pt x="3481032" y="1039822"/>
                </a:lnTo>
                <a:lnTo>
                  <a:pt x="3452082" y="1003534"/>
                </a:lnTo>
                <a:lnTo>
                  <a:pt x="3423708" y="969754"/>
                </a:lnTo>
                <a:lnTo>
                  <a:pt x="3396096" y="938705"/>
                </a:lnTo>
                <a:lnTo>
                  <a:pt x="3369434" y="910606"/>
                </a:lnTo>
                <a:lnTo>
                  <a:pt x="3337533" y="882265"/>
                </a:lnTo>
                <a:lnTo>
                  <a:pt x="3304179" y="854613"/>
                </a:lnTo>
                <a:lnTo>
                  <a:pt x="3269431" y="827634"/>
                </a:lnTo>
                <a:lnTo>
                  <a:pt x="3233350" y="801311"/>
                </a:lnTo>
                <a:lnTo>
                  <a:pt x="3195998" y="775626"/>
                </a:lnTo>
                <a:lnTo>
                  <a:pt x="3157434" y="750563"/>
                </a:lnTo>
                <a:lnTo>
                  <a:pt x="3117719" y="726106"/>
                </a:lnTo>
                <a:lnTo>
                  <a:pt x="3076914" y="702236"/>
                </a:lnTo>
                <a:lnTo>
                  <a:pt x="3035079" y="678936"/>
                </a:lnTo>
                <a:lnTo>
                  <a:pt x="2992276" y="656191"/>
                </a:lnTo>
                <a:lnTo>
                  <a:pt x="2948564" y="633983"/>
                </a:lnTo>
                <a:lnTo>
                  <a:pt x="2904006" y="612294"/>
                </a:lnTo>
                <a:lnTo>
                  <a:pt x="2858660" y="591108"/>
                </a:lnTo>
                <a:lnTo>
                  <a:pt x="2812588" y="570408"/>
                </a:lnTo>
                <a:lnTo>
                  <a:pt x="2765851" y="550177"/>
                </a:lnTo>
                <a:lnTo>
                  <a:pt x="2718508" y="530398"/>
                </a:lnTo>
                <a:lnTo>
                  <a:pt x="2670622" y="511054"/>
                </a:lnTo>
                <a:lnTo>
                  <a:pt x="2622252" y="492127"/>
                </a:lnTo>
                <a:lnTo>
                  <a:pt x="2573459" y="473602"/>
                </a:lnTo>
                <a:lnTo>
                  <a:pt x="2524304" y="455460"/>
                </a:lnTo>
                <a:lnTo>
                  <a:pt x="2474848" y="437685"/>
                </a:lnTo>
                <a:lnTo>
                  <a:pt x="2425150" y="420260"/>
                </a:lnTo>
                <a:lnTo>
                  <a:pt x="2375272" y="403168"/>
                </a:lnTo>
                <a:lnTo>
                  <a:pt x="2325275" y="386392"/>
                </a:lnTo>
                <a:lnTo>
                  <a:pt x="2275219" y="369915"/>
                </a:lnTo>
                <a:lnTo>
                  <a:pt x="2175172" y="337790"/>
                </a:lnTo>
                <a:lnTo>
                  <a:pt x="2075618" y="306656"/>
                </a:lnTo>
                <a:lnTo>
                  <a:pt x="1738061" y="203534"/>
                </a:lnTo>
                <a:lnTo>
                  <a:pt x="1646728" y="175180"/>
                </a:lnTo>
                <a:lnTo>
                  <a:pt x="1602216" y="161103"/>
                </a:lnTo>
                <a:lnTo>
                  <a:pt x="1564349" y="150974"/>
                </a:lnTo>
                <a:lnTo>
                  <a:pt x="1526288" y="140342"/>
                </a:lnTo>
                <a:lnTo>
                  <a:pt x="1449688" y="118054"/>
                </a:lnTo>
                <a:lnTo>
                  <a:pt x="1333970" y="83877"/>
                </a:lnTo>
                <a:lnTo>
                  <a:pt x="1295281" y="72771"/>
                </a:lnTo>
                <a:lnTo>
                  <a:pt x="1256577" y="62010"/>
                </a:lnTo>
                <a:lnTo>
                  <a:pt x="1217882" y="51714"/>
                </a:lnTo>
                <a:lnTo>
                  <a:pt x="1179222" y="42006"/>
                </a:lnTo>
                <a:lnTo>
                  <a:pt x="1140622" y="33005"/>
                </a:lnTo>
                <a:lnTo>
                  <a:pt x="1102108" y="24834"/>
                </a:lnTo>
                <a:lnTo>
                  <a:pt x="1063705" y="17613"/>
                </a:lnTo>
                <a:lnTo>
                  <a:pt x="1025438" y="11463"/>
                </a:lnTo>
                <a:lnTo>
                  <a:pt x="987333" y="6506"/>
                </a:lnTo>
                <a:lnTo>
                  <a:pt x="911711" y="653"/>
                </a:lnTo>
                <a:lnTo>
                  <a:pt x="874244" y="0"/>
                </a:lnTo>
                <a:close/>
              </a:path>
            </a:pathLst>
          </a:custGeom>
          <a:solidFill>
            <a:srgbClr val="F4E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D1792299-AE9D-2CB5-5D8D-28519D497C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4828" y="0"/>
            <a:ext cx="2301214" cy="1609207"/>
          </a:xfrm>
          <a:prstGeom prst="rect">
            <a:avLst/>
          </a:prstGeom>
        </p:spPr>
      </p:pic>
      <p:pic>
        <p:nvPicPr>
          <p:cNvPr id="14" name="object 14">
            <a:extLst>
              <a:ext uri="{FF2B5EF4-FFF2-40B4-BE49-F238E27FC236}">
                <a16:creationId xmlns:a16="http://schemas.microsoft.com/office/drawing/2014/main" id="{E94D6668-51F8-B002-35E8-21E1AAA067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73415" y="560572"/>
            <a:ext cx="3237137" cy="2524882"/>
          </a:xfrm>
          <a:prstGeom prst="rect">
            <a:avLst/>
          </a:prstGeom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E8554129-E8E6-47C9-5488-29421F689F3F}"/>
              </a:ext>
            </a:extLst>
          </p:cNvPr>
          <p:cNvSpPr/>
          <p:nvPr/>
        </p:nvSpPr>
        <p:spPr>
          <a:xfrm>
            <a:off x="9157544" y="0"/>
            <a:ext cx="2599515" cy="535320"/>
          </a:xfrm>
          <a:custGeom>
            <a:avLst/>
            <a:gdLst/>
            <a:ahLst/>
            <a:cxnLst/>
            <a:rect l="l" t="t" r="r" b="b"/>
            <a:pathLst>
              <a:path w="3854450" h="793750">
                <a:moveTo>
                  <a:pt x="3854218" y="0"/>
                </a:moveTo>
                <a:lnTo>
                  <a:pt x="0" y="0"/>
                </a:lnTo>
                <a:lnTo>
                  <a:pt x="467" y="22326"/>
                </a:lnTo>
                <a:lnTo>
                  <a:pt x="2767" y="71429"/>
                </a:lnTo>
                <a:lnTo>
                  <a:pt x="6478" y="119899"/>
                </a:lnTo>
                <a:lnTo>
                  <a:pt x="11751" y="167649"/>
                </a:lnTo>
                <a:lnTo>
                  <a:pt x="18738" y="214594"/>
                </a:lnTo>
                <a:lnTo>
                  <a:pt x="27590" y="260645"/>
                </a:lnTo>
                <a:lnTo>
                  <a:pt x="38459" y="305718"/>
                </a:lnTo>
                <a:lnTo>
                  <a:pt x="51495" y="349726"/>
                </a:lnTo>
                <a:lnTo>
                  <a:pt x="66851" y="392582"/>
                </a:lnTo>
                <a:lnTo>
                  <a:pt x="84678" y="434200"/>
                </a:lnTo>
                <a:lnTo>
                  <a:pt x="105126" y="474493"/>
                </a:lnTo>
                <a:lnTo>
                  <a:pt x="128348" y="513375"/>
                </a:lnTo>
                <a:lnTo>
                  <a:pt x="154495" y="550760"/>
                </a:lnTo>
                <a:lnTo>
                  <a:pt x="183718" y="586562"/>
                </a:lnTo>
                <a:lnTo>
                  <a:pt x="222850" y="614741"/>
                </a:lnTo>
                <a:lnTo>
                  <a:pt x="264434" y="637737"/>
                </a:lnTo>
                <a:lnTo>
                  <a:pt x="308160" y="656027"/>
                </a:lnTo>
                <a:lnTo>
                  <a:pt x="353723" y="670092"/>
                </a:lnTo>
                <a:lnTo>
                  <a:pt x="400813" y="680409"/>
                </a:lnTo>
                <a:lnTo>
                  <a:pt x="449122" y="687460"/>
                </a:lnTo>
                <a:lnTo>
                  <a:pt x="498343" y="691722"/>
                </a:lnTo>
                <a:lnTo>
                  <a:pt x="548168" y="693676"/>
                </a:lnTo>
                <a:lnTo>
                  <a:pt x="598288" y="693801"/>
                </a:lnTo>
                <a:lnTo>
                  <a:pt x="648396" y="692575"/>
                </a:lnTo>
                <a:lnTo>
                  <a:pt x="698184" y="690478"/>
                </a:lnTo>
                <a:lnTo>
                  <a:pt x="795565" y="685589"/>
                </a:lnTo>
                <a:lnTo>
                  <a:pt x="842544" y="683755"/>
                </a:lnTo>
                <a:lnTo>
                  <a:pt x="888190" y="680440"/>
                </a:lnTo>
                <a:lnTo>
                  <a:pt x="934385" y="678233"/>
                </a:lnTo>
                <a:lnTo>
                  <a:pt x="981099" y="677065"/>
                </a:lnTo>
                <a:lnTo>
                  <a:pt x="1028300" y="676870"/>
                </a:lnTo>
                <a:lnTo>
                  <a:pt x="1075957" y="677580"/>
                </a:lnTo>
                <a:lnTo>
                  <a:pt x="1124040" y="679129"/>
                </a:lnTo>
                <a:lnTo>
                  <a:pt x="1172517" y="681449"/>
                </a:lnTo>
                <a:lnTo>
                  <a:pt x="1221358" y="684472"/>
                </a:lnTo>
                <a:lnTo>
                  <a:pt x="1270532" y="688132"/>
                </a:lnTo>
                <a:lnTo>
                  <a:pt x="1320007" y="692361"/>
                </a:lnTo>
                <a:lnTo>
                  <a:pt x="1369753" y="697092"/>
                </a:lnTo>
                <a:lnTo>
                  <a:pt x="1419739" y="702258"/>
                </a:lnTo>
                <a:lnTo>
                  <a:pt x="1469934" y="707791"/>
                </a:lnTo>
                <a:lnTo>
                  <a:pt x="1570827" y="719692"/>
                </a:lnTo>
                <a:lnTo>
                  <a:pt x="1824553" y="751169"/>
                </a:lnTo>
                <a:lnTo>
                  <a:pt x="1925990" y="763039"/>
                </a:lnTo>
                <a:lnTo>
                  <a:pt x="1976574" y="768550"/>
                </a:lnTo>
                <a:lnTo>
                  <a:pt x="2027027" y="773689"/>
                </a:lnTo>
                <a:lnTo>
                  <a:pt x="2077317" y="778388"/>
                </a:lnTo>
                <a:lnTo>
                  <a:pt x="2127415" y="782582"/>
                </a:lnTo>
                <a:lnTo>
                  <a:pt x="2177288" y="786201"/>
                </a:lnTo>
                <a:lnTo>
                  <a:pt x="2226907" y="789180"/>
                </a:lnTo>
                <a:lnTo>
                  <a:pt x="2276240" y="791450"/>
                </a:lnTo>
                <a:lnTo>
                  <a:pt x="2325256" y="792945"/>
                </a:lnTo>
                <a:lnTo>
                  <a:pt x="2373924" y="793597"/>
                </a:lnTo>
                <a:lnTo>
                  <a:pt x="2422214" y="793339"/>
                </a:lnTo>
                <a:lnTo>
                  <a:pt x="2470094" y="792104"/>
                </a:lnTo>
                <a:lnTo>
                  <a:pt x="2517534" y="789825"/>
                </a:lnTo>
                <a:lnTo>
                  <a:pt x="2568821" y="782206"/>
                </a:lnTo>
                <a:lnTo>
                  <a:pt x="2617874" y="772023"/>
                </a:lnTo>
                <a:lnTo>
                  <a:pt x="2664956" y="759423"/>
                </a:lnTo>
                <a:lnTo>
                  <a:pt x="2710330" y="744555"/>
                </a:lnTo>
                <a:lnTo>
                  <a:pt x="2754259" y="727570"/>
                </a:lnTo>
                <a:lnTo>
                  <a:pt x="2797006" y="708615"/>
                </a:lnTo>
                <a:lnTo>
                  <a:pt x="2838834" y="687840"/>
                </a:lnTo>
                <a:lnTo>
                  <a:pt x="2880007" y="665393"/>
                </a:lnTo>
                <a:lnTo>
                  <a:pt x="2920786" y="641424"/>
                </a:lnTo>
                <a:lnTo>
                  <a:pt x="2961436" y="616081"/>
                </a:lnTo>
                <a:lnTo>
                  <a:pt x="3002218" y="589513"/>
                </a:lnTo>
                <a:lnTo>
                  <a:pt x="3043397" y="561870"/>
                </a:lnTo>
                <a:lnTo>
                  <a:pt x="3171939" y="473976"/>
                </a:lnTo>
                <a:lnTo>
                  <a:pt x="3277063" y="401611"/>
                </a:lnTo>
                <a:lnTo>
                  <a:pt x="3854218" y="0"/>
                </a:lnTo>
                <a:close/>
              </a:path>
            </a:pathLst>
          </a:custGeom>
          <a:solidFill>
            <a:srgbClr val="154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extLst>
              <a:ext uri="{FF2B5EF4-FFF2-40B4-BE49-F238E27FC236}">
                <a16:creationId xmlns:a16="http://schemas.microsoft.com/office/drawing/2014/main" id="{CD06E378-C89E-8399-96A2-BE2DCC3449C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48032" y="0"/>
            <a:ext cx="943751" cy="15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7CFD-9244-DD43-B103-8019C636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9B91-2DE2-1B7B-14B8-4C27631CC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70A5-17C8-AF58-D6B9-8B5F73A51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92058-2183-5A04-68C9-429417D1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51D9E-3AF7-9D8A-1EDF-BCA2FAB3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D0A63-C584-32DB-1D84-AC73F73E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901F000-A65D-5AE3-C8CB-1B198FD5B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19" y="5808672"/>
            <a:ext cx="2810279" cy="9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4C3B-E958-2D43-D093-1569C3E7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A4323-F56B-FC26-2CFA-86984849D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58CDB-A146-DE91-6442-14C57ED2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960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6565F-BAA0-3B5A-4762-0A78E5455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08696-E1E4-0F1A-0C51-9A401879A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807EB-7792-D223-A6DD-71AC4238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FB315-AA9C-7520-1510-386CE19A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218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7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2652-6B08-8EDC-FC9C-CB704675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704" y="669925"/>
            <a:ext cx="5370095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B11A5-41E4-0004-D63E-2D4DB972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71AED-AAD3-4CED-C27C-C31B4A39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E697BED-BA09-E739-51E6-70D3BAF37C83}"/>
              </a:ext>
            </a:extLst>
          </p:cNvPr>
          <p:cNvSpPr/>
          <p:nvPr userDrawn="1"/>
        </p:nvSpPr>
        <p:spPr>
          <a:xfrm rot="10800000">
            <a:off x="0" y="0"/>
            <a:ext cx="5816536" cy="6858000"/>
          </a:xfrm>
          <a:custGeom>
            <a:avLst/>
            <a:gdLst/>
            <a:ahLst/>
            <a:cxnLst/>
            <a:rect l="l" t="t" r="r" b="b"/>
            <a:pathLst>
              <a:path w="9880600" h="10160000">
                <a:moveTo>
                  <a:pt x="9880535" y="0"/>
                </a:moveTo>
                <a:lnTo>
                  <a:pt x="423677" y="0"/>
                </a:lnTo>
                <a:lnTo>
                  <a:pt x="422265" y="4262"/>
                </a:lnTo>
                <a:lnTo>
                  <a:pt x="410569" y="41455"/>
                </a:lnTo>
                <a:lnTo>
                  <a:pt x="400372" y="68891"/>
                </a:lnTo>
                <a:lnTo>
                  <a:pt x="379767" y="129031"/>
                </a:lnTo>
                <a:lnTo>
                  <a:pt x="358946" y="195840"/>
                </a:lnTo>
                <a:lnTo>
                  <a:pt x="337985" y="268896"/>
                </a:lnTo>
                <a:lnTo>
                  <a:pt x="327476" y="307635"/>
                </a:lnTo>
                <a:lnTo>
                  <a:pt x="316959" y="347777"/>
                </a:lnTo>
                <a:lnTo>
                  <a:pt x="306446" y="389270"/>
                </a:lnTo>
                <a:lnTo>
                  <a:pt x="295945" y="432061"/>
                </a:lnTo>
                <a:lnTo>
                  <a:pt x="285466" y="476097"/>
                </a:lnTo>
                <a:lnTo>
                  <a:pt x="275018" y="521324"/>
                </a:lnTo>
                <a:lnTo>
                  <a:pt x="264611" y="567691"/>
                </a:lnTo>
                <a:lnTo>
                  <a:pt x="254255" y="615145"/>
                </a:lnTo>
                <a:lnTo>
                  <a:pt x="243958" y="663632"/>
                </a:lnTo>
                <a:lnTo>
                  <a:pt x="233730" y="713100"/>
                </a:lnTo>
                <a:lnTo>
                  <a:pt x="223580" y="763497"/>
                </a:lnTo>
                <a:lnTo>
                  <a:pt x="213519" y="814768"/>
                </a:lnTo>
                <a:lnTo>
                  <a:pt x="203556" y="866862"/>
                </a:lnTo>
                <a:lnTo>
                  <a:pt x="193700" y="919726"/>
                </a:lnTo>
                <a:lnTo>
                  <a:pt x="183960" y="973306"/>
                </a:lnTo>
                <a:lnTo>
                  <a:pt x="174346" y="1027551"/>
                </a:lnTo>
                <a:lnTo>
                  <a:pt x="164868" y="1082406"/>
                </a:lnTo>
                <a:lnTo>
                  <a:pt x="155535" y="1137820"/>
                </a:lnTo>
                <a:lnTo>
                  <a:pt x="146357" y="1193740"/>
                </a:lnTo>
                <a:lnTo>
                  <a:pt x="137342" y="1250112"/>
                </a:lnTo>
                <a:lnTo>
                  <a:pt x="128501" y="1306885"/>
                </a:lnTo>
                <a:lnTo>
                  <a:pt x="119843" y="1364004"/>
                </a:lnTo>
                <a:lnTo>
                  <a:pt x="111377" y="1421418"/>
                </a:lnTo>
                <a:lnTo>
                  <a:pt x="103113" y="1479073"/>
                </a:lnTo>
                <a:lnTo>
                  <a:pt x="95060" y="1536917"/>
                </a:lnTo>
                <a:lnTo>
                  <a:pt x="87229" y="1594897"/>
                </a:lnTo>
                <a:lnTo>
                  <a:pt x="79627" y="1652960"/>
                </a:lnTo>
                <a:lnTo>
                  <a:pt x="72266" y="1711053"/>
                </a:lnTo>
                <a:lnTo>
                  <a:pt x="65154" y="1769124"/>
                </a:lnTo>
                <a:lnTo>
                  <a:pt x="58300" y="1827120"/>
                </a:lnTo>
                <a:lnTo>
                  <a:pt x="51715" y="1884987"/>
                </a:lnTo>
                <a:lnTo>
                  <a:pt x="45408" y="1942673"/>
                </a:lnTo>
                <a:lnTo>
                  <a:pt x="39387" y="2000125"/>
                </a:lnTo>
                <a:lnTo>
                  <a:pt x="33664" y="2057291"/>
                </a:lnTo>
                <a:lnTo>
                  <a:pt x="28246" y="2114117"/>
                </a:lnTo>
                <a:lnTo>
                  <a:pt x="23144" y="2170552"/>
                </a:lnTo>
                <a:lnTo>
                  <a:pt x="18368" y="2226541"/>
                </a:lnTo>
                <a:lnTo>
                  <a:pt x="15897" y="2273942"/>
                </a:lnTo>
                <a:lnTo>
                  <a:pt x="13618" y="2321514"/>
                </a:lnTo>
                <a:lnTo>
                  <a:pt x="11526" y="2369253"/>
                </a:lnTo>
                <a:lnTo>
                  <a:pt x="9619" y="2417157"/>
                </a:lnTo>
                <a:lnTo>
                  <a:pt x="7893" y="2465222"/>
                </a:lnTo>
                <a:lnTo>
                  <a:pt x="6347" y="2513446"/>
                </a:lnTo>
                <a:lnTo>
                  <a:pt x="4975" y="2561825"/>
                </a:lnTo>
                <a:lnTo>
                  <a:pt x="3775" y="2610358"/>
                </a:lnTo>
                <a:lnTo>
                  <a:pt x="2745" y="2659040"/>
                </a:lnTo>
                <a:lnTo>
                  <a:pt x="1880" y="2707870"/>
                </a:lnTo>
                <a:lnTo>
                  <a:pt x="1178" y="2756843"/>
                </a:lnTo>
                <a:lnTo>
                  <a:pt x="636" y="2805958"/>
                </a:lnTo>
                <a:lnTo>
                  <a:pt x="250" y="2855212"/>
                </a:lnTo>
                <a:lnTo>
                  <a:pt x="18" y="2904600"/>
                </a:lnTo>
                <a:lnTo>
                  <a:pt x="0" y="3003772"/>
                </a:lnTo>
                <a:lnTo>
                  <a:pt x="208" y="3053550"/>
                </a:lnTo>
                <a:lnTo>
                  <a:pt x="557" y="3103451"/>
                </a:lnTo>
                <a:lnTo>
                  <a:pt x="1043" y="3153473"/>
                </a:lnTo>
                <a:lnTo>
                  <a:pt x="1664" y="3203613"/>
                </a:lnTo>
                <a:lnTo>
                  <a:pt x="2416" y="3253868"/>
                </a:lnTo>
                <a:lnTo>
                  <a:pt x="3296" y="3304236"/>
                </a:lnTo>
                <a:lnTo>
                  <a:pt x="4302" y="3354713"/>
                </a:lnTo>
                <a:lnTo>
                  <a:pt x="5428" y="3405296"/>
                </a:lnTo>
                <a:lnTo>
                  <a:pt x="6674" y="3455982"/>
                </a:lnTo>
                <a:lnTo>
                  <a:pt x="8035" y="3506769"/>
                </a:lnTo>
                <a:lnTo>
                  <a:pt x="9508" y="3557654"/>
                </a:lnTo>
                <a:lnTo>
                  <a:pt x="11091" y="3608633"/>
                </a:lnTo>
                <a:lnTo>
                  <a:pt x="12780" y="3659705"/>
                </a:lnTo>
                <a:lnTo>
                  <a:pt x="14571" y="3710865"/>
                </a:lnTo>
                <a:lnTo>
                  <a:pt x="16463" y="3762111"/>
                </a:lnTo>
                <a:lnTo>
                  <a:pt x="18451" y="3813441"/>
                </a:lnTo>
                <a:lnTo>
                  <a:pt x="20532" y="3864850"/>
                </a:lnTo>
                <a:lnTo>
                  <a:pt x="22704" y="3916337"/>
                </a:lnTo>
                <a:lnTo>
                  <a:pt x="24963" y="3967899"/>
                </a:lnTo>
                <a:lnTo>
                  <a:pt x="27306" y="4019531"/>
                </a:lnTo>
                <a:lnTo>
                  <a:pt x="29730" y="4071233"/>
                </a:lnTo>
                <a:lnTo>
                  <a:pt x="32231" y="4123000"/>
                </a:lnTo>
                <a:lnTo>
                  <a:pt x="34807" y="4174830"/>
                </a:lnTo>
                <a:lnTo>
                  <a:pt x="37455" y="4226720"/>
                </a:lnTo>
                <a:lnTo>
                  <a:pt x="40171" y="4278666"/>
                </a:lnTo>
                <a:lnTo>
                  <a:pt x="42952" y="4330667"/>
                </a:lnTo>
                <a:lnTo>
                  <a:pt x="45795" y="4382719"/>
                </a:lnTo>
                <a:lnTo>
                  <a:pt x="48697" y="4434819"/>
                </a:lnTo>
                <a:lnTo>
                  <a:pt x="51654" y="4486965"/>
                </a:lnTo>
                <a:lnTo>
                  <a:pt x="54664" y="4539153"/>
                </a:lnTo>
                <a:lnTo>
                  <a:pt x="57724" y="4591381"/>
                </a:lnTo>
                <a:lnTo>
                  <a:pt x="60829" y="4643645"/>
                </a:lnTo>
                <a:lnTo>
                  <a:pt x="63978" y="4695943"/>
                </a:lnTo>
                <a:lnTo>
                  <a:pt x="67167" y="4748272"/>
                </a:lnTo>
                <a:lnTo>
                  <a:pt x="70393" y="4800628"/>
                </a:lnTo>
                <a:lnTo>
                  <a:pt x="73652" y="4853010"/>
                </a:lnTo>
                <a:lnTo>
                  <a:pt x="76942" y="4905414"/>
                </a:lnTo>
                <a:lnTo>
                  <a:pt x="83600" y="5010276"/>
                </a:lnTo>
                <a:lnTo>
                  <a:pt x="90343" y="5115192"/>
                </a:lnTo>
                <a:lnTo>
                  <a:pt x="121054" y="5587353"/>
                </a:lnTo>
                <a:lnTo>
                  <a:pt x="127810" y="5692148"/>
                </a:lnTo>
                <a:lnTo>
                  <a:pt x="134487" y="5796845"/>
                </a:lnTo>
                <a:lnTo>
                  <a:pt x="137788" y="5849150"/>
                </a:lnTo>
                <a:lnTo>
                  <a:pt x="141059" y="5901422"/>
                </a:lnTo>
                <a:lnTo>
                  <a:pt x="144299" y="5953657"/>
                </a:lnTo>
                <a:lnTo>
                  <a:pt x="147502" y="6005854"/>
                </a:lnTo>
                <a:lnTo>
                  <a:pt x="150667" y="6058009"/>
                </a:lnTo>
                <a:lnTo>
                  <a:pt x="153790" y="6110119"/>
                </a:lnTo>
                <a:lnTo>
                  <a:pt x="156868" y="6162182"/>
                </a:lnTo>
                <a:lnTo>
                  <a:pt x="159898" y="6214194"/>
                </a:lnTo>
                <a:lnTo>
                  <a:pt x="162876" y="6266153"/>
                </a:lnTo>
                <a:lnTo>
                  <a:pt x="165800" y="6318055"/>
                </a:lnTo>
                <a:lnTo>
                  <a:pt x="168666" y="6369898"/>
                </a:lnTo>
                <a:lnTo>
                  <a:pt x="171472" y="6421679"/>
                </a:lnTo>
                <a:lnTo>
                  <a:pt x="174214" y="6473395"/>
                </a:lnTo>
                <a:lnTo>
                  <a:pt x="176888" y="6525043"/>
                </a:lnTo>
                <a:lnTo>
                  <a:pt x="179493" y="6576620"/>
                </a:lnTo>
                <a:lnTo>
                  <a:pt x="182024" y="6628123"/>
                </a:lnTo>
                <a:lnTo>
                  <a:pt x="184478" y="6679550"/>
                </a:lnTo>
                <a:lnTo>
                  <a:pt x="186853" y="6730897"/>
                </a:lnTo>
                <a:lnTo>
                  <a:pt x="189145" y="6782161"/>
                </a:lnTo>
                <a:lnTo>
                  <a:pt x="191352" y="6833340"/>
                </a:lnTo>
                <a:lnTo>
                  <a:pt x="193469" y="6884431"/>
                </a:lnTo>
                <a:lnTo>
                  <a:pt x="195494" y="6935430"/>
                </a:lnTo>
                <a:lnTo>
                  <a:pt x="197423" y="6986336"/>
                </a:lnTo>
                <a:lnTo>
                  <a:pt x="199254" y="7037144"/>
                </a:lnTo>
                <a:lnTo>
                  <a:pt x="200983" y="7087853"/>
                </a:lnTo>
                <a:lnTo>
                  <a:pt x="202608" y="7138458"/>
                </a:lnTo>
                <a:lnTo>
                  <a:pt x="204124" y="7188958"/>
                </a:lnTo>
                <a:lnTo>
                  <a:pt x="205530" y="7239349"/>
                </a:lnTo>
                <a:lnTo>
                  <a:pt x="206821" y="7289629"/>
                </a:lnTo>
                <a:lnTo>
                  <a:pt x="207994" y="7339794"/>
                </a:lnTo>
                <a:lnTo>
                  <a:pt x="209047" y="7389842"/>
                </a:lnTo>
                <a:lnTo>
                  <a:pt x="209977" y="7439770"/>
                </a:lnTo>
                <a:lnTo>
                  <a:pt x="210779" y="7489574"/>
                </a:lnTo>
                <a:lnTo>
                  <a:pt x="211452" y="7539253"/>
                </a:lnTo>
                <a:lnTo>
                  <a:pt x="211991" y="7588802"/>
                </a:lnTo>
                <a:lnTo>
                  <a:pt x="212394" y="7638219"/>
                </a:lnTo>
                <a:lnTo>
                  <a:pt x="212658" y="7687502"/>
                </a:lnTo>
                <a:lnTo>
                  <a:pt x="212754" y="7785651"/>
                </a:lnTo>
                <a:lnTo>
                  <a:pt x="212581" y="7834512"/>
                </a:lnTo>
                <a:lnTo>
                  <a:pt x="212255" y="7883227"/>
                </a:lnTo>
                <a:lnTo>
                  <a:pt x="211774" y="7931792"/>
                </a:lnTo>
                <a:lnTo>
                  <a:pt x="211135" y="7980205"/>
                </a:lnTo>
                <a:lnTo>
                  <a:pt x="210335" y="8028462"/>
                </a:lnTo>
                <a:lnTo>
                  <a:pt x="209369" y="8076562"/>
                </a:lnTo>
                <a:lnTo>
                  <a:pt x="208236" y="8124501"/>
                </a:lnTo>
                <a:lnTo>
                  <a:pt x="206932" y="8172276"/>
                </a:lnTo>
                <a:lnTo>
                  <a:pt x="205454" y="8219884"/>
                </a:lnTo>
                <a:lnTo>
                  <a:pt x="203799" y="8267322"/>
                </a:lnTo>
                <a:lnTo>
                  <a:pt x="201963" y="8314588"/>
                </a:lnTo>
                <a:lnTo>
                  <a:pt x="199944" y="8361679"/>
                </a:lnTo>
                <a:lnTo>
                  <a:pt x="197738" y="8408591"/>
                </a:lnTo>
                <a:lnTo>
                  <a:pt x="195343" y="8455321"/>
                </a:lnTo>
                <a:lnTo>
                  <a:pt x="192754" y="8501868"/>
                </a:lnTo>
                <a:lnTo>
                  <a:pt x="189970" y="8548227"/>
                </a:lnTo>
                <a:lnTo>
                  <a:pt x="186986" y="8594397"/>
                </a:lnTo>
                <a:lnTo>
                  <a:pt x="179886" y="9188846"/>
                </a:lnTo>
                <a:lnTo>
                  <a:pt x="176494" y="9240038"/>
                </a:lnTo>
                <a:lnTo>
                  <a:pt x="173508" y="9291384"/>
                </a:lnTo>
                <a:lnTo>
                  <a:pt x="170928" y="9342877"/>
                </a:lnTo>
                <a:lnTo>
                  <a:pt x="168750" y="9394510"/>
                </a:lnTo>
                <a:lnTo>
                  <a:pt x="166972" y="9446278"/>
                </a:lnTo>
                <a:lnTo>
                  <a:pt x="165593" y="9498172"/>
                </a:lnTo>
                <a:lnTo>
                  <a:pt x="164609" y="9550187"/>
                </a:lnTo>
                <a:lnTo>
                  <a:pt x="164019" y="9602315"/>
                </a:lnTo>
                <a:lnTo>
                  <a:pt x="163820" y="9654549"/>
                </a:lnTo>
                <a:lnTo>
                  <a:pt x="164011" y="9706883"/>
                </a:lnTo>
                <a:lnTo>
                  <a:pt x="164587" y="9759311"/>
                </a:lnTo>
                <a:lnTo>
                  <a:pt x="165549" y="9811824"/>
                </a:lnTo>
                <a:lnTo>
                  <a:pt x="166892" y="9864418"/>
                </a:lnTo>
                <a:lnTo>
                  <a:pt x="168615" y="9917084"/>
                </a:lnTo>
                <a:lnTo>
                  <a:pt x="170716" y="9969815"/>
                </a:lnTo>
                <a:lnTo>
                  <a:pt x="173192" y="10022606"/>
                </a:lnTo>
                <a:lnTo>
                  <a:pt x="176041" y="10075450"/>
                </a:lnTo>
                <a:lnTo>
                  <a:pt x="179261" y="10128339"/>
                </a:lnTo>
                <a:lnTo>
                  <a:pt x="181408" y="10160000"/>
                </a:lnTo>
                <a:lnTo>
                  <a:pt x="9880535" y="10160000"/>
                </a:lnTo>
                <a:lnTo>
                  <a:pt x="9880535" y="0"/>
                </a:lnTo>
                <a:close/>
              </a:path>
            </a:pathLst>
          </a:custGeom>
          <a:solidFill>
            <a:srgbClr val="F5E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D0D5DF3A-1B8C-DC5C-2753-2702132DE64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6088" y="1325563"/>
            <a:ext cx="4943475" cy="5030787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C22473-F1D6-CDAA-712C-6BAB72383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759075"/>
            <a:ext cx="5370513" cy="2743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03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0B78C-7825-1B9E-2F46-9F19837E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B84AC-AE3D-164A-D911-91E7B963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1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4C77-EF36-55BA-19CD-F8504159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8274-E755-421C-D527-EE0A7061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33988-065E-C06D-61E3-7DAA5295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2C548-52A9-774D-7E2D-F655EB12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Cotswold District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861EC-D4E0-8215-21B5-E41041EA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1339392" cy="365125"/>
          </a:xfrm>
          <a:prstGeom prst="rect">
            <a:avLst/>
          </a:prstGeom>
        </p:spPr>
        <p:txBody>
          <a:bodyPr/>
          <a:lstStyle/>
          <a:p>
            <a:fld id="{C1ADB5CC-A375-449C-B89D-FD2A30A7D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1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FC42D-214E-9FC0-95D4-E6658135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05012-EDEA-540C-3CFB-5F028DD28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7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02D62-C2E0-0E2E-D22E-08438096D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79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GB" dirty="0"/>
              <a:t>Cotswold District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FABA1-2E85-EA03-7C44-4802FF7B7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339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AB0ADE67-FE87-48B1-90CF-8CA0C1BF559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1110E29-1CD7-5B17-7A10-0B88AC6907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801628"/>
            <a:ext cx="2831969" cy="9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7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1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2"/>
          </a:solidFill>
          <a:latin typeface="Ebrima" panose="020000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31BE45-106D-7424-6F5B-F9B0FC64E758}"/>
              </a:ext>
            </a:extLst>
          </p:cNvPr>
          <p:cNvCxnSpPr>
            <a:cxnSpLocks/>
          </p:cNvCxnSpPr>
          <p:nvPr/>
        </p:nvCxnSpPr>
        <p:spPr>
          <a:xfrm>
            <a:off x="1307805" y="3461982"/>
            <a:ext cx="0" cy="243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2A8D56-B0AD-C1B5-14A2-926AC79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3617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20000"/>
                    <a:lumOff val="80000"/>
                  </a:schemeClr>
                </a:solidFill>
                <a:latin typeface="Gowun Batang" pitchFamily="2" charset="-127"/>
                <a:ea typeface="Gowun Batang" pitchFamily="2" charset="-127"/>
              </a:rPr>
              <a:t>What’s happened so far?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5CB74B-6240-0EB5-4AD1-517C9184DDB4}"/>
              </a:ext>
            </a:extLst>
          </p:cNvPr>
          <p:cNvCxnSpPr>
            <a:cxnSpLocks/>
          </p:cNvCxnSpPr>
          <p:nvPr/>
        </p:nvCxnSpPr>
        <p:spPr>
          <a:xfrm>
            <a:off x="-5462" y="3719190"/>
            <a:ext cx="122656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">
            <a:extLst>
              <a:ext uri="{FF2B5EF4-FFF2-40B4-BE49-F238E27FC236}">
                <a16:creationId xmlns:a16="http://schemas.microsoft.com/office/drawing/2014/main" id="{05B5FF5D-8FF6-2D7B-2411-7309A79E8D6C}"/>
              </a:ext>
            </a:extLst>
          </p:cNvPr>
          <p:cNvSpPr/>
          <p:nvPr/>
        </p:nvSpPr>
        <p:spPr>
          <a:xfrm>
            <a:off x="148856" y="1855184"/>
            <a:ext cx="2604977" cy="1696400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86" h="1321806">
                <a:moveTo>
                  <a:pt x="2" y="475306"/>
                </a:moveTo>
                <a:cubicBezTo>
                  <a:pt x="1511" y="255005"/>
                  <a:pt x="592839" y="0"/>
                  <a:pt x="1018270" y="0"/>
                </a:cubicBezTo>
                <a:cubicBezTo>
                  <a:pt x="1443701" y="0"/>
                  <a:pt x="2552586" y="122800"/>
                  <a:pt x="2552586" y="475306"/>
                </a:cubicBezTo>
                <a:cubicBezTo>
                  <a:pt x="2452998" y="1171843"/>
                  <a:pt x="1434648" y="1321806"/>
                  <a:pt x="1009217" y="1321806"/>
                </a:cubicBezTo>
                <a:cubicBezTo>
                  <a:pt x="583786" y="1321806"/>
                  <a:pt x="-1507" y="695607"/>
                  <a:pt x="2" y="4753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14FF1-78B0-CEA4-9A8C-3BEB6324EC67}"/>
              </a:ext>
            </a:extLst>
          </p:cNvPr>
          <p:cNvSpPr txBox="1"/>
          <p:nvPr/>
        </p:nvSpPr>
        <p:spPr>
          <a:xfrm>
            <a:off x="642010" y="2066521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Dec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D9E66-7656-1013-A57B-3EE59D42AE8F}"/>
              </a:ext>
            </a:extLst>
          </p:cNvPr>
          <p:cNvSpPr txBox="1"/>
          <p:nvPr/>
        </p:nvSpPr>
        <p:spPr>
          <a:xfrm>
            <a:off x="377456" y="2374157"/>
            <a:ext cx="214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English Devolution Whitepaper published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8A81D2-3EA3-0171-126A-AC8A950BB83D}"/>
              </a:ext>
            </a:extLst>
          </p:cNvPr>
          <p:cNvCxnSpPr>
            <a:cxnSpLocks/>
          </p:cNvCxnSpPr>
          <p:nvPr/>
        </p:nvCxnSpPr>
        <p:spPr>
          <a:xfrm flipH="1">
            <a:off x="2864485" y="3719190"/>
            <a:ext cx="662551" cy="624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984D83-2613-B388-7206-1005288957CA}"/>
              </a:ext>
            </a:extLst>
          </p:cNvPr>
          <p:cNvCxnSpPr>
            <a:cxnSpLocks/>
          </p:cNvCxnSpPr>
          <p:nvPr/>
        </p:nvCxnSpPr>
        <p:spPr>
          <a:xfrm flipH="1">
            <a:off x="3527036" y="2996435"/>
            <a:ext cx="496398" cy="712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">
            <a:extLst>
              <a:ext uri="{FF2B5EF4-FFF2-40B4-BE49-F238E27FC236}">
                <a16:creationId xmlns:a16="http://schemas.microsoft.com/office/drawing/2014/main" id="{A2DD1698-0AC6-516E-AA57-96968CA09F68}"/>
              </a:ext>
            </a:extLst>
          </p:cNvPr>
          <p:cNvSpPr/>
          <p:nvPr/>
        </p:nvSpPr>
        <p:spPr>
          <a:xfrm>
            <a:off x="3151383" y="1556397"/>
            <a:ext cx="2345419" cy="1879187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686" h="1272176">
                <a:moveTo>
                  <a:pt x="18368" y="818097"/>
                </a:moveTo>
                <a:cubicBezTo>
                  <a:pt x="-51278" y="608111"/>
                  <a:pt x="69454" y="55442"/>
                  <a:pt x="512674" y="6814"/>
                </a:cubicBezTo>
                <a:cubicBezTo>
                  <a:pt x="955894" y="-41814"/>
                  <a:pt x="2677686" y="173821"/>
                  <a:pt x="2677686" y="526327"/>
                </a:cubicBezTo>
                <a:cubicBezTo>
                  <a:pt x="2510177" y="1373170"/>
                  <a:pt x="1373773" y="1218100"/>
                  <a:pt x="930553" y="1266728"/>
                </a:cubicBezTo>
                <a:cubicBezTo>
                  <a:pt x="487333" y="1315356"/>
                  <a:pt x="88014" y="1028083"/>
                  <a:pt x="18368" y="818097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6A6ECA-5AF9-1E19-FA18-B01B13010719}"/>
              </a:ext>
            </a:extLst>
          </p:cNvPr>
          <p:cNvSpPr txBox="1"/>
          <p:nvPr/>
        </p:nvSpPr>
        <p:spPr>
          <a:xfrm>
            <a:off x="3479190" y="1781462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Feb 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78A0B-FA91-3FB1-55A9-308DE9E81C8A}"/>
              </a:ext>
            </a:extLst>
          </p:cNvPr>
          <p:cNvSpPr txBox="1"/>
          <p:nvPr/>
        </p:nvSpPr>
        <p:spPr>
          <a:xfrm>
            <a:off x="3179320" y="2073105"/>
            <a:ext cx="214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Govt. announces six areas fast tracked for LGR – not Glos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A79482-673A-8EC0-C562-65F03D2FE8D4}"/>
              </a:ext>
            </a:extLst>
          </p:cNvPr>
          <p:cNvSpPr/>
          <p:nvPr/>
        </p:nvSpPr>
        <p:spPr>
          <a:xfrm>
            <a:off x="1259959" y="3671083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B77900-56EA-0F9F-6546-5545A4181A8D}"/>
              </a:ext>
            </a:extLst>
          </p:cNvPr>
          <p:cNvSpPr/>
          <p:nvPr/>
        </p:nvSpPr>
        <p:spPr>
          <a:xfrm>
            <a:off x="3479190" y="3674195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69355D00-1AA3-BBF2-0B0C-A7DD049BD732}"/>
              </a:ext>
            </a:extLst>
          </p:cNvPr>
          <p:cNvSpPr/>
          <p:nvPr/>
        </p:nvSpPr>
        <p:spPr>
          <a:xfrm>
            <a:off x="729842" y="4274640"/>
            <a:ext cx="3182940" cy="2290125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9794 w 2788361"/>
              <a:gd name="connsiteY0" fmla="*/ 882151 h 1348888"/>
              <a:gd name="connsiteX1" fmla="*/ 514100 w 2788361"/>
              <a:gd name="connsiteY1" fmla="*/ 70868 h 1348888"/>
              <a:gd name="connsiteX2" fmla="*/ 2788361 w 2788361"/>
              <a:gd name="connsiteY2" fmla="*/ 280928 h 1348888"/>
              <a:gd name="connsiteX3" fmla="*/ 931979 w 2788361"/>
              <a:gd name="connsiteY3" fmla="*/ 1330782 h 1348888"/>
              <a:gd name="connsiteX4" fmla="*/ 19794 w 2788361"/>
              <a:gd name="connsiteY4" fmla="*/ 882151 h 1348888"/>
              <a:gd name="connsiteX0" fmla="*/ 81048 w 2849615"/>
              <a:gd name="connsiteY0" fmla="*/ 882151 h 1272659"/>
              <a:gd name="connsiteX1" fmla="*/ 575354 w 2849615"/>
              <a:gd name="connsiteY1" fmla="*/ 70868 h 1272659"/>
              <a:gd name="connsiteX2" fmla="*/ 2849615 w 2849615"/>
              <a:gd name="connsiteY2" fmla="*/ 280928 h 1272659"/>
              <a:gd name="connsiteX3" fmla="*/ 1903644 w 2849615"/>
              <a:gd name="connsiteY3" fmla="*/ 1251208 h 1272659"/>
              <a:gd name="connsiteX4" fmla="*/ 81048 w 2849615"/>
              <a:gd name="connsiteY4" fmla="*/ 882151 h 127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615" h="1272659">
                <a:moveTo>
                  <a:pt x="81048" y="882151"/>
                </a:moveTo>
                <a:cubicBezTo>
                  <a:pt x="-140334" y="685428"/>
                  <a:pt x="113926" y="171072"/>
                  <a:pt x="575354" y="70868"/>
                </a:cubicBezTo>
                <a:cubicBezTo>
                  <a:pt x="1036782" y="-29336"/>
                  <a:pt x="2849615" y="-71578"/>
                  <a:pt x="2849615" y="280928"/>
                </a:cubicBezTo>
                <a:cubicBezTo>
                  <a:pt x="2682106" y="1127771"/>
                  <a:pt x="2365072" y="1151004"/>
                  <a:pt x="1903644" y="1251208"/>
                </a:cubicBezTo>
                <a:cubicBezTo>
                  <a:pt x="1442216" y="1351412"/>
                  <a:pt x="302430" y="1078874"/>
                  <a:pt x="81048" y="88215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43A4A0-A69B-8A43-ACC0-BA2349735FFF}"/>
              </a:ext>
            </a:extLst>
          </p:cNvPr>
          <p:cNvSpPr txBox="1"/>
          <p:nvPr/>
        </p:nvSpPr>
        <p:spPr>
          <a:xfrm>
            <a:off x="1568478" y="4427595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Feb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A466CE-D3D1-42A1-B5C3-0EB8F59DDF84}"/>
              </a:ext>
            </a:extLst>
          </p:cNvPr>
          <p:cNvSpPr txBox="1"/>
          <p:nvPr/>
        </p:nvSpPr>
        <p:spPr>
          <a:xfrm>
            <a:off x="1054431" y="4796927"/>
            <a:ext cx="257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Glos receives invitation to submit an interim proposal for LGR in March, final submission November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BEFBEA-818A-94B5-8D1A-F37709867C2C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3493204" y="3687374"/>
            <a:ext cx="1298514" cy="746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">
            <a:extLst>
              <a:ext uri="{FF2B5EF4-FFF2-40B4-BE49-F238E27FC236}">
                <a16:creationId xmlns:a16="http://schemas.microsoft.com/office/drawing/2014/main" id="{0726CF85-C59A-EB33-0B85-FCED55B1BDCD}"/>
              </a:ext>
            </a:extLst>
          </p:cNvPr>
          <p:cNvSpPr/>
          <p:nvPr/>
        </p:nvSpPr>
        <p:spPr>
          <a:xfrm>
            <a:off x="4244686" y="4176183"/>
            <a:ext cx="2147776" cy="1530464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9794 w 2788361"/>
              <a:gd name="connsiteY0" fmla="*/ 882151 h 1348888"/>
              <a:gd name="connsiteX1" fmla="*/ 514100 w 2788361"/>
              <a:gd name="connsiteY1" fmla="*/ 70868 h 1348888"/>
              <a:gd name="connsiteX2" fmla="*/ 2788361 w 2788361"/>
              <a:gd name="connsiteY2" fmla="*/ 280928 h 1348888"/>
              <a:gd name="connsiteX3" fmla="*/ 931979 w 2788361"/>
              <a:gd name="connsiteY3" fmla="*/ 1330782 h 1348888"/>
              <a:gd name="connsiteX4" fmla="*/ 19794 w 2788361"/>
              <a:gd name="connsiteY4" fmla="*/ 882151 h 1348888"/>
              <a:gd name="connsiteX0" fmla="*/ 81048 w 2849615"/>
              <a:gd name="connsiteY0" fmla="*/ 882151 h 1272659"/>
              <a:gd name="connsiteX1" fmla="*/ 575354 w 2849615"/>
              <a:gd name="connsiteY1" fmla="*/ 70868 h 1272659"/>
              <a:gd name="connsiteX2" fmla="*/ 2849615 w 2849615"/>
              <a:gd name="connsiteY2" fmla="*/ 280928 h 1272659"/>
              <a:gd name="connsiteX3" fmla="*/ 1903644 w 2849615"/>
              <a:gd name="connsiteY3" fmla="*/ 1251208 h 1272659"/>
              <a:gd name="connsiteX4" fmla="*/ 81048 w 2849615"/>
              <a:gd name="connsiteY4" fmla="*/ 882151 h 127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615" h="1272659">
                <a:moveTo>
                  <a:pt x="81048" y="882151"/>
                </a:moveTo>
                <a:cubicBezTo>
                  <a:pt x="-140334" y="685428"/>
                  <a:pt x="113926" y="171072"/>
                  <a:pt x="575354" y="70868"/>
                </a:cubicBezTo>
                <a:cubicBezTo>
                  <a:pt x="1036782" y="-29336"/>
                  <a:pt x="2849615" y="-71578"/>
                  <a:pt x="2849615" y="280928"/>
                </a:cubicBezTo>
                <a:cubicBezTo>
                  <a:pt x="2682106" y="1127771"/>
                  <a:pt x="2365072" y="1151004"/>
                  <a:pt x="1903644" y="1251208"/>
                </a:cubicBezTo>
                <a:cubicBezTo>
                  <a:pt x="1442216" y="1351412"/>
                  <a:pt x="302430" y="1078874"/>
                  <a:pt x="81048" y="88215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8A4780-A468-FD0F-40B9-86BB97D8236D}"/>
              </a:ext>
            </a:extLst>
          </p:cNvPr>
          <p:cNvSpPr txBox="1"/>
          <p:nvPr/>
        </p:nvSpPr>
        <p:spPr>
          <a:xfrm>
            <a:off x="4577500" y="4316637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Feb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2303F7-EB30-D5C3-4214-40803CF9140A}"/>
              </a:ext>
            </a:extLst>
          </p:cNvPr>
          <p:cNvSpPr txBox="1"/>
          <p:nvPr/>
        </p:nvSpPr>
        <p:spPr>
          <a:xfrm>
            <a:off x="4253208" y="4658232"/>
            <a:ext cx="214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Cross-council workstreams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 set up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52BA25-E1C5-4AF0-CA61-682D2FF8D567}"/>
              </a:ext>
            </a:extLst>
          </p:cNvPr>
          <p:cNvCxnSpPr>
            <a:cxnSpLocks/>
          </p:cNvCxnSpPr>
          <p:nvPr/>
        </p:nvCxnSpPr>
        <p:spPr>
          <a:xfrm>
            <a:off x="6963103" y="2835822"/>
            <a:ext cx="246801" cy="869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AC9278B-A24A-F963-E106-6563901B21D6}"/>
              </a:ext>
            </a:extLst>
          </p:cNvPr>
          <p:cNvSpPr/>
          <p:nvPr/>
        </p:nvSpPr>
        <p:spPr>
          <a:xfrm>
            <a:off x="7180910" y="3674195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578F2491-48E5-6AE6-83C0-1EC9D33777CC}"/>
              </a:ext>
            </a:extLst>
          </p:cNvPr>
          <p:cNvSpPr/>
          <p:nvPr/>
        </p:nvSpPr>
        <p:spPr>
          <a:xfrm>
            <a:off x="5796672" y="1639462"/>
            <a:ext cx="2637465" cy="1789537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9794 w 2788361"/>
              <a:gd name="connsiteY0" fmla="*/ 882151 h 1348888"/>
              <a:gd name="connsiteX1" fmla="*/ 514100 w 2788361"/>
              <a:gd name="connsiteY1" fmla="*/ 70868 h 1348888"/>
              <a:gd name="connsiteX2" fmla="*/ 2788361 w 2788361"/>
              <a:gd name="connsiteY2" fmla="*/ 280928 h 1348888"/>
              <a:gd name="connsiteX3" fmla="*/ 931979 w 2788361"/>
              <a:gd name="connsiteY3" fmla="*/ 1330782 h 1348888"/>
              <a:gd name="connsiteX4" fmla="*/ 19794 w 2788361"/>
              <a:gd name="connsiteY4" fmla="*/ 882151 h 1348888"/>
              <a:gd name="connsiteX0" fmla="*/ 81048 w 2849615"/>
              <a:gd name="connsiteY0" fmla="*/ 882151 h 1272659"/>
              <a:gd name="connsiteX1" fmla="*/ 575354 w 2849615"/>
              <a:gd name="connsiteY1" fmla="*/ 70868 h 1272659"/>
              <a:gd name="connsiteX2" fmla="*/ 2849615 w 2849615"/>
              <a:gd name="connsiteY2" fmla="*/ 280928 h 1272659"/>
              <a:gd name="connsiteX3" fmla="*/ 1903644 w 2849615"/>
              <a:gd name="connsiteY3" fmla="*/ 1251208 h 1272659"/>
              <a:gd name="connsiteX4" fmla="*/ 81048 w 2849615"/>
              <a:gd name="connsiteY4" fmla="*/ 882151 h 127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615" h="1272659">
                <a:moveTo>
                  <a:pt x="81048" y="882151"/>
                </a:moveTo>
                <a:cubicBezTo>
                  <a:pt x="-140334" y="685428"/>
                  <a:pt x="113926" y="171072"/>
                  <a:pt x="575354" y="70868"/>
                </a:cubicBezTo>
                <a:cubicBezTo>
                  <a:pt x="1036782" y="-29336"/>
                  <a:pt x="2849615" y="-71578"/>
                  <a:pt x="2849615" y="280928"/>
                </a:cubicBezTo>
                <a:cubicBezTo>
                  <a:pt x="2682106" y="1127771"/>
                  <a:pt x="2365072" y="1151004"/>
                  <a:pt x="1903644" y="1251208"/>
                </a:cubicBezTo>
                <a:cubicBezTo>
                  <a:pt x="1442216" y="1351412"/>
                  <a:pt x="302430" y="1078874"/>
                  <a:pt x="81048" y="88215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1B3CB0-C1AD-8D2B-01B4-25713759CC54}"/>
              </a:ext>
            </a:extLst>
          </p:cNvPr>
          <p:cNvSpPr txBox="1"/>
          <p:nvPr/>
        </p:nvSpPr>
        <p:spPr>
          <a:xfrm>
            <a:off x="6317919" y="1779917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Mar 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A84F6A-8CE2-EBF1-E065-7F4A5C0531C3}"/>
              </a:ext>
            </a:extLst>
          </p:cNvPr>
          <p:cNvSpPr txBox="1"/>
          <p:nvPr/>
        </p:nvSpPr>
        <p:spPr>
          <a:xfrm>
            <a:off x="6075878" y="2117723"/>
            <a:ext cx="214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Letter sent to Govt outlining three options for LGR in Glos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422A4-F8FC-E9C2-28C6-ECAC3DACD7CC}"/>
              </a:ext>
            </a:extLst>
          </p:cNvPr>
          <p:cNvSpPr/>
          <p:nvPr/>
        </p:nvSpPr>
        <p:spPr>
          <a:xfrm>
            <a:off x="8629350" y="1941021"/>
            <a:ext cx="3859428" cy="36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0E4F91-FA5A-C54B-8746-478D06EAF52F}"/>
              </a:ext>
            </a:extLst>
          </p:cNvPr>
          <p:cNvSpPr txBox="1"/>
          <p:nvPr/>
        </p:nvSpPr>
        <p:spPr>
          <a:xfrm>
            <a:off x="8796113" y="1863664"/>
            <a:ext cx="315180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One unitary authority 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for the whole county.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Ebrima" panose="02000000000000000000" pitchFamily="2" charset="0"/>
              </a:rPr>
              <a:t>T</a:t>
            </a: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wo </a:t>
            </a:r>
            <a:r>
              <a:rPr lang="en-US" b="1" i="0" u="none" strike="noStrike" dirty="0" err="1">
                <a:effectLst/>
                <a:latin typeface="Ebrima" panose="02000000000000000000" pitchFamily="2" charset="0"/>
              </a:rPr>
              <a:t>unitaries</a:t>
            </a:r>
            <a:r>
              <a:rPr lang="en-US" i="0" u="none" strike="noStrike" dirty="0">
                <a:effectLst/>
                <a:latin typeface="Ebrima" panose="02000000000000000000" pitchFamily="2" charset="0"/>
              </a:rPr>
              <a:t>,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 with an </a:t>
            </a: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east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 (Cheltenham, Tewkesbury and Cotswold) and </a:t>
            </a: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west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 (Gloucester, Forest of Dean and Stroud) split.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Two </a:t>
            </a:r>
            <a:r>
              <a:rPr lang="en-US" b="1" i="0" u="none" strike="noStrike" dirty="0" err="1">
                <a:effectLst/>
                <a:latin typeface="Ebrima" panose="02000000000000000000" pitchFamily="2" charset="0"/>
              </a:rPr>
              <a:t>unitaries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, one being an </a:t>
            </a: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enlarged Gloucester city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, and one being </a:t>
            </a:r>
            <a:r>
              <a:rPr lang="en-US" b="1" i="0" u="none" strike="noStrike" dirty="0">
                <a:effectLst/>
                <a:latin typeface="Ebrima" panose="02000000000000000000" pitchFamily="2" charset="0"/>
              </a:rPr>
              <a:t>the remainder of the county</a:t>
            </a:r>
            <a:r>
              <a:rPr lang="en-US" b="0" i="0" u="none" strike="noStrike" dirty="0">
                <a:effectLst/>
                <a:latin typeface="Ebrima" panose="02000000000000000000" pitchFamily="2" charset="0"/>
              </a:rPr>
              <a:t>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FD5366-4828-630C-F83C-A4C8840C7906}"/>
              </a:ext>
            </a:extLst>
          </p:cNvPr>
          <p:cNvCxnSpPr>
            <a:cxnSpLocks/>
          </p:cNvCxnSpPr>
          <p:nvPr/>
        </p:nvCxnSpPr>
        <p:spPr>
          <a:xfrm>
            <a:off x="9617225" y="3031618"/>
            <a:ext cx="0" cy="650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2">
            <a:extLst>
              <a:ext uri="{FF2B5EF4-FFF2-40B4-BE49-F238E27FC236}">
                <a16:creationId xmlns:a16="http://schemas.microsoft.com/office/drawing/2014/main" id="{67CD4007-B2E3-3F5D-80BD-3DD7AA7A3A57}"/>
              </a:ext>
            </a:extLst>
          </p:cNvPr>
          <p:cNvSpPr/>
          <p:nvPr/>
        </p:nvSpPr>
        <p:spPr>
          <a:xfrm>
            <a:off x="8692393" y="1823162"/>
            <a:ext cx="2127143" cy="1418250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86" h="1321806">
                <a:moveTo>
                  <a:pt x="2" y="475306"/>
                </a:moveTo>
                <a:cubicBezTo>
                  <a:pt x="1511" y="255005"/>
                  <a:pt x="592839" y="0"/>
                  <a:pt x="1018270" y="0"/>
                </a:cubicBezTo>
                <a:cubicBezTo>
                  <a:pt x="1443701" y="0"/>
                  <a:pt x="2552586" y="122800"/>
                  <a:pt x="2552586" y="475306"/>
                </a:cubicBezTo>
                <a:cubicBezTo>
                  <a:pt x="2452998" y="1171843"/>
                  <a:pt x="1434648" y="1321806"/>
                  <a:pt x="1009217" y="1321806"/>
                </a:cubicBezTo>
                <a:cubicBezTo>
                  <a:pt x="583786" y="1321806"/>
                  <a:pt x="-1507" y="695607"/>
                  <a:pt x="2" y="4753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50853F-6521-BFEE-3BCB-97C95044E453}"/>
              </a:ext>
            </a:extLst>
          </p:cNvPr>
          <p:cNvSpPr txBox="1"/>
          <p:nvPr/>
        </p:nvSpPr>
        <p:spPr>
          <a:xfrm>
            <a:off x="8951430" y="2034499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May 2024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B2BA1D-1C6A-D1FD-F98F-A4F082BFB1AA}"/>
              </a:ext>
            </a:extLst>
          </p:cNvPr>
          <p:cNvSpPr txBox="1"/>
          <p:nvPr/>
        </p:nvSpPr>
        <p:spPr>
          <a:xfrm>
            <a:off x="8819732" y="2376661"/>
            <a:ext cx="176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County elections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2AD033E-EE18-5A30-223C-09D4B380FB9A}"/>
              </a:ext>
            </a:extLst>
          </p:cNvPr>
          <p:cNvSpPr/>
          <p:nvPr/>
        </p:nvSpPr>
        <p:spPr>
          <a:xfrm>
            <a:off x="9569379" y="3664939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AA582F-7E94-E785-E012-C677595AB623}"/>
              </a:ext>
            </a:extLst>
          </p:cNvPr>
          <p:cNvSpPr txBox="1"/>
          <p:nvPr/>
        </p:nvSpPr>
        <p:spPr>
          <a:xfrm>
            <a:off x="8994476" y="4083847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15831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6" grpId="0"/>
      <p:bldP spid="21" grpId="0" animBg="1"/>
      <p:bldP spid="19" grpId="0"/>
      <p:bldP spid="20" grpId="0"/>
      <p:bldP spid="3" grpId="0" animBg="1"/>
      <p:bldP spid="6" grpId="0" animBg="1"/>
      <p:bldP spid="15" grpId="0" animBg="1"/>
      <p:bldP spid="23" grpId="0"/>
      <p:bldP spid="24" grpId="0"/>
      <p:bldP spid="25" grpId="0" animBg="1"/>
      <p:bldP spid="32" grpId="0"/>
      <p:bldP spid="33" grpId="0"/>
      <p:bldP spid="37" grpId="0" animBg="1"/>
      <p:bldP spid="39" grpId="0" animBg="1"/>
      <p:bldP spid="40" grpId="0"/>
      <p:bldP spid="41" grpId="0"/>
      <p:bldP spid="47" grpId="0" animBg="1"/>
      <p:bldP spid="47" grpId="1" animBg="1"/>
      <p:bldP spid="46" grpId="0"/>
      <p:bldP spid="46" grpId="1"/>
      <p:bldP spid="50" grpId="0" animBg="1"/>
      <p:bldP spid="51" grpId="0"/>
      <p:bldP spid="52" grpId="0"/>
      <p:bldP spid="53" grpId="0" animBg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998FD-F76A-23F8-60C3-A2523813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9879-57E6-60D6-76DC-A87C286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3617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20000"/>
                    <a:lumOff val="80000"/>
                  </a:schemeClr>
                </a:solidFill>
                <a:latin typeface="Gowun Batang" pitchFamily="2" charset="-127"/>
                <a:ea typeface="Gowun Batang" pitchFamily="2" charset="-127"/>
              </a:rPr>
              <a:t>What’s happening now?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C52991-EC5E-9009-9356-781453FF347E}"/>
              </a:ext>
            </a:extLst>
          </p:cNvPr>
          <p:cNvCxnSpPr>
            <a:cxnSpLocks/>
          </p:cNvCxnSpPr>
          <p:nvPr/>
        </p:nvCxnSpPr>
        <p:spPr>
          <a:xfrm>
            <a:off x="-5462" y="3719190"/>
            <a:ext cx="122656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D5795D-CB03-D030-1A2A-992EF2FD9C01}"/>
              </a:ext>
            </a:extLst>
          </p:cNvPr>
          <p:cNvCxnSpPr>
            <a:cxnSpLocks/>
          </p:cNvCxnSpPr>
          <p:nvPr/>
        </p:nvCxnSpPr>
        <p:spPr>
          <a:xfrm>
            <a:off x="1301203" y="3429000"/>
            <a:ext cx="0" cy="868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">
            <a:extLst>
              <a:ext uri="{FF2B5EF4-FFF2-40B4-BE49-F238E27FC236}">
                <a16:creationId xmlns:a16="http://schemas.microsoft.com/office/drawing/2014/main" id="{7FA26B07-9BCC-72CF-ED21-51A76089B28F}"/>
              </a:ext>
            </a:extLst>
          </p:cNvPr>
          <p:cNvSpPr/>
          <p:nvPr/>
        </p:nvSpPr>
        <p:spPr>
          <a:xfrm>
            <a:off x="294502" y="1958464"/>
            <a:ext cx="2209923" cy="1494183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86" h="1321806">
                <a:moveTo>
                  <a:pt x="2" y="475306"/>
                </a:moveTo>
                <a:cubicBezTo>
                  <a:pt x="1511" y="255005"/>
                  <a:pt x="592839" y="0"/>
                  <a:pt x="1018270" y="0"/>
                </a:cubicBezTo>
                <a:cubicBezTo>
                  <a:pt x="1443701" y="0"/>
                  <a:pt x="2552586" y="122800"/>
                  <a:pt x="2552586" y="475306"/>
                </a:cubicBezTo>
                <a:cubicBezTo>
                  <a:pt x="2452998" y="1171843"/>
                  <a:pt x="1434648" y="1321806"/>
                  <a:pt x="1009217" y="1321806"/>
                </a:cubicBezTo>
                <a:cubicBezTo>
                  <a:pt x="583786" y="1321806"/>
                  <a:pt x="-1507" y="695607"/>
                  <a:pt x="2" y="4753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20744-DCDF-36BB-9C86-54EC187D9CDD}"/>
              </a:ext>
            </a:extLst>
          </p:cNvPr>
          <p:cNvSpPr txBox="1"/>
          <p:nvPr/>
        </p:nvSpPr>
        <p:spPr>
          <a:xfrm>
            <a:off x="563158" y="2195577"/>
            <a:ext cx="1499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May 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564825-5956-A72F-F84B-27BE63E4AAD0}"/>
              </a:ext>
            </a:extLst>
          </p:cNvPr>
          <p:cNvCxnSpPr>
            <a:cxnSpLocks/>
          </p:cNvCxnSpPr>
          <p:nvPr/>
        </p:nvCxnSpPr>
        <p:spPr>
          <a:xfrm>
            <a:off x="10425620" y="3429000"/>
            <a:ext cx="0" cy="868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">
            <a:extLst>
              <a:ext uri="{FF2B5EF4-FFF2-40B4-BE49-F238E27FC236}">
                <a16:creationId xmlns:a16="http://schemas.microsoft.com/office/drawing/2014/main" id="{58562C21-D51B-4FFC-9238-B99D1926CA86}"/>
              </a:ext>
            </a:extLst>
          </p:cNvPr>
          <p:cNvSpPr/>
          <p:nvPr/>
        </p:nvSpPr>
        <p:spPr>
          <a:xfrm>
            <a:off x="9076519" y="1982428"/>
            <a:ext cx="2698202" cy="1494183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86" h="1321806">
                <a:moveTo>
                  <a:pt x="2" y="475306"/>
                </a:moveTo>
                <a:cubicBezTo>
                  <a:pt x="1511" y="255005"/>
                  <a:pt x="592839" y="0"/>
                  <a:pt x="1018270" y="0"/>
                </a:cubicBezTo>
                <a:cubicBezTo>
                  <a:pt x="1443701" y="0"/>
                  <a:pt x="2552586" y="122800"/>
                  <a:pt x="2552586" y="475306"/>
                </a:cubicBezTo>
                <a:cubicBezTo>
                  <a:pt x="2452998" y="1171843"/>
                  <a:pt x="1434648" y="1321806"/>
                  <a:pt x="1009217" y="1321806"/>
                </a:cubicBezTo>
                <a:cubicBezTo>
                  <a:pt x="583786" y="1321806"/>
                  <a:pt x="-1507" y="695607"/>
                  <a:pt x="2" y="4753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D73EC9-A8C4-EFC5-A81D-E54227B0C841}"/>
              </a:ext>
            </a:extLst>
          </p:cNvPr>
          <p:cNvSpPr txBox="1"/>
          <p:nvPr/>
        </p:nvSpPr>
        <p:spPr>
          <a:xfrm>
            <a:off x="9411859" y="2220695"/>
            <a:ext cx="202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November 2025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CF9A70-D673-56C7-D1F4-D27E159B3314}"/>
              </a:ext>
            </a:extLst>
          </p:cNvPr>
          <p:cNvCxnSpPr>
            <a:cxnSpLocks/>
          </p:cNvCxnSpPr>
          <p:nvPr/>
        </p:nvCxnSpPr>
        <p:spPr>
          <a:xfrm>
            <a:off x="1776338" y="5275810"/>
            <a:ext cx="87020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1A28C54-EDE7-90D7-4FEF-B06F3D9A1601}"/>
              </a:ext>
            </a:extLst>
          </p:cNvPr>
          <p:cNvSpPr/>
          <p:nvPr/>
        </p:nvSpPr>
        <p:spPr>
          <a:xfrm>
            <a:off x="2630181" y="2152511"/>
            <a:ext cx="6442362" cy="2387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A1E34D-B066-4AC6-DE6D-0C1D8AB6D4BB}"/>
              </a:ext>
            </a:extLst>
          </p:cNvPr>
          <p:cNvSpPr/>
          <p:nvPr/>
        </p:nvSpPr>
        <p:spPr>
          <a:xfrm>
            <a:off x="1175447" y="3602184"/>
            <a:ext cx="253627" cy="2611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81164F-4444-E94E-DB39-929892E0364B}"/>
              </a:ext>
            </a:extLst>
          </p:cNvPr>
          <p:cNvCxnSpPr>
            <a:cxnSpLocks/>
          </p:cNvCxnSpPr>
          <p:nvPr/>
        </p:nvCxnSpPr>
        <p:spPr>
          <a:xfrm flipV="1">
            <a:off x="1281865" y="2791376"/>
            <a:ext cx="1890828" cy="918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2">
            <a:extLst>
              <a:ext uri="{FF2B5EF4-FFF2-40B4-BE49-F238E27FC236}">
                <a16:creationId xmlns:a16="http://schemas.microsoft.com/office/drawing/2014/main" id="{2F91538B-F602-B534-1788-45A55BA02C39}"/>
              </a:ext>
            </a:extLst>
          </p:cNvPr>
          <p:cNvSpPr/>
          <p:nvPr/>
        </p:nvSpPr>
        <p:spPr>
          <a:xfrm>
            <a:off x="2961727" y="1756764"/>
            <a:ext cx="4697186" cy="1697373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9794 w 2788361"/>
              <a:gd name="connsiteY0" fmla="*/ 882151 h 1348888"/>
              <a:gd name="connsiteX1" fmla="*/ 514100 w 2788361"/>
              <a:gd name="connsiteY1" fmla="*/ 70868 h 1348888"/>
              <a:gd name="connsiteX2" fmla="*/ 2788361 w 2788361"/>
              <a:gd name="connsiteY2" fmla="*/ 280928 h 1348888"/>
              <a:gd name="connsiteX3" fmla="*/ 931979 w 2788361"/>
              <a:gd name="connsiteY3" fmla="*/ 1330782 h 1348888"/>
              <a:gd name="connsiteX4" fmla="*/ 19794 w 2788361"/>
              <a:gd name="connsiteY4" fmla="*/ 882151 h 1348888"/>
              <a:gd name="connsiteX0" fmla="*/ 81048 w 2849615"/>
              <a:gd name="connsiteY0" fmla="*/ 882151 h 1272659"/>
              <a:gd name="connsiteX1" fmla="*/ 575354 w 2849615"/>
              <a:gd name="connsiteY1" fmla="*/ 70868 h 1272659"/>
              <a:gd name="connsiteX2" fmla="*/ 2849615 w 2849615"/>
              <a:gd name="connsiteY2" fmla="*/ 280928 h 1272659"/>
              <a:gd name="connsiteX3" fmla="*/ 1903644 w 2849615"/>
              <a:gd name="connsiteY3" fmla="*/ 1251208 h 1272659"/>
              <a:gd name="connsiteX4" fmla="*/ 81048 w 2849615"/>
              <a:gd name="connsiteY4" fmla="*/ 882151 h 127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615" h="1272659">
                <a:moveTo>
                  <a:pt x="81048" y="882151"/>
                </a:moveTo>
                <a:cubicBezTo>
                  <a:pt x="-140334" y="685428"/>
                  <a:pt x="113926" y="171072"/>
                  <a:pt x="575354" y="70868"/>
                </a:cubicBezTo>
                <a:cubicBezTo>
                  <a:pt x="1036782" y="-29336"/>
                  <a:pt x="2849615" y="-71578"/>
                  <a:pt x="2849615" y="280928"/>
                </a:cubicBezTo>
                <a:cubicBezTo>
                  <a:pt x="2682106" y="1127771"/>
                  <a:pt x="2365072" y="1151004"/>
                  <a:pt x="1903644" y="1251208"/>
                </a:cubicBezTo>
                <a:cubicBezTo>
                  <a:pt x="1442216" y="1351412"/>
                  <a:pt x="302430" y="1078874"/>
                  <a:pt x="81048" y="88215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8FB7BE-F0F3-81F9-C3C4-C0E70DE9C6B5}"/>
              </a:ext>
            </a:extLst>
          </p:cNvPr>
          <p:cNvSpPr txBox="1"/>
          <p:nvPr/>
        </p:nvSpPr>
        <p:spPr>
          <a:xfrm>
            <a:off x="4603771" y="1868750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May 2025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384EE1-5C1D-6051-114D-C64957FF96A8}"/>
              </a:ext>
            </a:extLst>
          </p:cNvPr>
          <p:cNvSpPr txBox="1"/>
          <p:nvPr/>
        </p:nvSpPr>
        <p:spPr>
          <a:xfrm>
            <a:off x="3361093" y="2195676"/>
            <a:ext cx="3877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Feedback letter received from Ministry of Housing, Communities, &amp; Local Government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3DFCDA-7A9F-C61A-1B5E-FD164B415D3B}"/>
              </a:ext>
            </a:extLst>
          </p:cNvPr>
          <p:cNvSpPr txBox="1"/>
          <p:nvPr/>
        </p:nvSpPr>
        <p:spPr>
          <a:xfrm>
            <a:off x="3078898" y="2195577"/>
            <a:ext cx="5465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Business cases being developed ahead of November, informed by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don’t have all the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Essential that we continue to work together to deliver business-as-usual services and duties</a:t>
            </a:r>
            <a:endParaRPr lang="en-GB" sz="2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26B45B2-422D-21D0-18AE-A5BCDADA5EC5}"/>
              </a:ext>
            </a:extLst>
          </p:cNvPr>
          <p:cNvSpPr txBox="1"/>
          <p:nvPr/>
        </p:nvSpPr>
        <p:spPr>
          <a:xfrm>
            <a:off x="784371" y="4553937"/>
            <a:ext cx="7923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No firm view on proposals, more </a:t>
            </a:r>
            <a:r>
              <a:rPr lang="en-US" sz="2000" dirty="0" err="1"/>
              <a:t>focussed</a:t>
            </a:r>
            <a:r>
              <a:rPr lang="en-US" sz="2000" dirty="0"/>
              <a:t> on what the proposals needed to address:​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Proposals should be supported by robust evidence and analysis​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impact of proposals on public services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8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26" grpId="0" animBg="1"/>
      <p:bldP spid="28" grpId="0"/>
      <p:bldP spid="31" grpId="0" animBg="1"/>
      <p:bldP spid="43" grpId="0" animBg="1"/>
      <p:bldP spid="43" grpId="1" animBg="1"/>
      <p:bldP spid="45" grpId="0" animBg="1"/>
      <p:bldP spid="45" grpId="1" animBg="1"/>
      <p:bldP spid="48" grpId="0"/>
      <p:bldP spid="48" grpId="1"/>
      <p:bldP spid="54" grpId="0"/>
      <p:bldP spid="54" grpId="1"/>
      <p:bldP spid="62" grpId="0"/>
      <p:bldP spid="68" grpId="0"/>
      <p:bldP spid="6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C8499-7F57-3741-D7C8-8C0D4404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17E85C-1063-0F97-81E8-966935BA4F46}"/>
              </a:ext>
            </a:extLst>
          </p:cNvPr>
          <p:cNvCxnSpPr>
            <a:cxnSpLocks/>
          </p:cNvCxnSpPr>
          <p:nvPr/>
        </p:nvCxnSpPr>
        <p:spPr>
          <a:xfrm>
            <a:off x="1297866" y="3241412"/>
            <a:ext cx="0" cy="464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90A8B7-4107-28BA-CE56-23CFBF7B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3617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20000"/>
                    <a:lumOff val="80000"/>
                  </a:schemeClr>
                </a:solidFill>
                <a:latin typeface="Gowun Batang" pitchFamily="2" charset="-127"/>
                <a:ea typeface="Gowun Batang" pitchFamily="2" charset="-127"/>
              </a:rPr>
              <a:t>What might happen next?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656C2-BBF8-CE5B-8A61-9C9E2532FA97}"/>
              </a:ext>
            </a:extLst>
          </p:cNvPr>
          <p:cNvCxnSpPr>
            <a:cxnSpLocks/>
          </p:cNvCxnSpPr>
          <p:nvPr/>
        </p:nvCxnSpPr>
        <p:spPr>
          <a:xfrm>
            <a:off x="-5462" y="3719190"/>
            <a:ext cx="9427758" cy="457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">
            <a:extLst>
              <a:ext uri="{FF2B5EF4-FFF2-40B4-BE49-F238E27FC236}">
                <a16:creationId xmlns:a16="http://schemas.microsoft.com/office/drawing/2014/main" id="{3090C8D5-1385-E933-A4FC-8A75D8EB3A0B}"/>
              </a:ext>
            </a:extLst>
          </p:cNvPr>
          <p:cNvSpPr/>
          <p:nvPr/>
        </p:nvSpPr>
        <p:spPr>
          <a:xfrm>
            <a:off x="148856" y="1616648"/>
            <a:ext cx="2604977" cy="1696400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86" h="1321806">
                <a:moveTo>
                  <a:pt x="2" y="475306"/>
                </a:moveTo>
                <a:cubicBezTo>
                  <a:pt x="1511" y="255005"/>
                  <a:pt x="592839" y="0"/>
                  <a:pt x="1018270" y="0"/>
                </a:cubicBezTo>
                <a:cubicBezTo>
                  <a:pt x="1443701" y="0"/>
                  <a:pt x="2552586" y="122800"/>
                  <a:pt x="2552586" y="475306"/>
                </a:cubicBezTo>
                <a:cubicBezTo>
                  <a:pt x="2452998" y="1171843"/>
                  <a:pt x="1434648" y="1321806"/>
                  <a:pt x="1009217" y="1321806"/>
                </a:cubicBezTo>
                <a:cubicBezTo>
                  <a:pt x="583786" y="1321806"/>
                  <a:pt x="-1507" y="695607"/>
                  <a:pt x="2" y="4753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5600C-00AF-444D-5873-E10C25F03809}"/>
              </a:ext>
            </a:extLst>
          </p:cNvPr>
          <p:cNvSpPr txBox="1"/>
          <p:nvPr/>
        </p:nvSpPr>
        <p:spPr>
          <a:xfrm>
            <a:off x="642010" y="1827985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Nov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C4B115-FBA6-0FBE-389F-7A5A525749BF}"/>
              </a:ext>
            </a:extLst>
          </p:cNvPr>
          <p:cNvSpPr txBox="1"/>
          <p:nvPr/>
        </p:nvSpPr>
        <p:spPr>
          <a:xfrm>
            <a:off x="377456" y="2135621"/>
            <a:ext cx="214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Final submission due to central government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F3E49-6205-51E7-B625-DF2793C2EFC9}"/>
              </a:ext>
            </a:extLst>
          </p:cNvPr>
          <p:cNvCxnSpPr>
            <a:cxnSpLocks/>
          </p:cNvCxnSpPr>
          <p:nvPr/>
        </p:nvCxnSpPr>
        <p:spPr>
          <a:xfrm flipV="1">
            <a:off x="3125857" y="3705757"/>
            <a:ext cx="0" cy="408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">
            <a:extLst>
              <a:ext uri="{FF2B5EF4-FFF2-40B4-BE49-F238E27FC236}">
                <a16:creationId xmlns:a16="http://schemas.microsoft.com/office/drawing/2014/main" id="{02A4940E-E1CF-2102-35C2-823A54FDE81C}"/>
              </a:ext>
            </a:extLst>
          </p:cNvPr>
          <p:cNvSpPr/>
          <p:nvPr/>
        </p:nvSpPr>
        <p:spPr>
          <a:xfrm>
            <a:off x="2174545" y="3992952"/>
            <a:ext cx="2345419" cy="1879187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686" h="1272176">
                <a:moveTo>
                  <a:pt x="18368" y="818097"/>
                </a:moveTo>
                <a:cubicBezTo>
                  <a:pt x="-51278" y="608111"/>
                  <a:pt x="69454" y="55442"/>
                  <a:pt x="512674" y="6814"/>
                </a:cubicBezTo>
                <a:cubicBezTo>
                  <a:pt x="955894" y="-41814"/>
                  <a:pt x="2677686" y="173821"/>
                  <a:pt x="2677686" y="526327"/>
                </a:cubicBezTo>
                <a:cubicBezTo>
                  <a:pt x="2510177" y="1373170"/>
                  <a:pt x="1373773" y="1218100"/>
                  <a:pt x="930553" y="1266728"/>
                </a:cubicBezTo>
                <a:cubicBezTo>
                  <a:pt x="487333" y="1315356"/>
                  <a:pt x="88014" y="1028083"/>
                  <a:pt x="18368" y="818097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DE940-A577-61B5-6E90-7E8B4A92D79D}"/>
              </a:ext>
            </a:extLst>
          </p:cNvPr>
          <p:cNvSpPr txBox="1"/>
          <p:nvPr/>
        </p:nvSpPr>
        <p:spPr>
          <a:xfrm>
            <a:off x="2448677" y="4330221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Mid-2026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10874-2328-7C09-0D0E-D684DAE67DAB}"/>
              </a:ext>
            </a:extLst>
          </p:cNvPr>
          <p:cNvSpPr txBox="1"/>
          <p:nvPr/>
        </p:nvSpPr>
        <p:spPr>
          <a:xfrm>
            <a:off x="2174545" y="4651767"/>
            <a:ext cx="214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Govt. to share final decision on proposals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8CCB51-E89A-BCF1-5F6D-884A8D93D602}"/>
              </a:ext>
            </a:extLst>
          </p:cNvPr>
          <p:cNvSpPr/>
          <p:nvPr/>
        </p:nvSpPr>
        <p:spPr>
          <a:xfrm>
            <a:off x="1259959" y="3671083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F61998-F620-0E17-EB66-A3D394687EF0}"/>
              </a:ext>
            </a:extLst>
          </p:cNvPr>
          <p:cNvSpPr/>
          <p:nvPr/>
        </p:nvSpPr>
        <p:spPr>
          <a:xfrm>
            <a:off x="3078011" y="3678771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E2593-1FCE-7A8C-A342-708B6186997F}"/>
              </a:ext>
            </a:extLst>
          </p:cNvPr>
          <p:cNvCxnSpPr>
            <a:cxnSpLocks/>
          </p:cNvCxnSpPr>
          <p:nvPr/>
        </p:nvCxnSpPr>
        <p:spPr>
          <a:xfrm>
            <a:off x="5183982" y="3058951"/>
            <a:ext cx="0" cy="613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B2B8B7C-BF51-B6D1-1C5D-7DF635B8A3E1}"/>
              </a:ext>
            </a:extLst>
          </p:cNvPr>
          <p:cNvSpPr/>
          <p:nvPr/>
        </p:nvSpPr>
        <p:spPr>
          <a:xfrm>
            <a:off x="5146075" y="3672422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79B10EAF-92EC-F181-1F51-3C42725C3C7F}"/>
              </a:ext>
            </a:extLst>
          </p:cNvPr>
          <p:cNvSpPr/>
          <p:nvPr/>
        </p:nvSpPr>
        <p:spPr>
          <a:xfrm>
            <a:off x="3856392" y="1488599"/>
            <a:ext cx="2701029" cy="1789537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4 w 2484667"/>
              <a:gd name="connsiteY0" fmla="*/ 756737 h 1332768"/>
              <a:gd name="connsiteX1" fmla="*/ 950351 w 2484667"/>
              <a:gd name="connsiteY1" fmla="*/ 7344 h 1332768"/>
              <a:gd name="connsiteX2" fmla="*/ 2484667 w 2484667"/>
              <a:gd name="connsiteY2" fmla="*/ 482650 h 1332768"/>
              <a:gd name="connsiteX3" fmla="*/ 941298 w 2484667"/>
              <a:gd name="connsiteY3" fmla="*/ 1329150 h 1332768"/>
              <a:gd name="connsiteX4" fmla="*/ 4 w 2484667"/>
              <a:gd name="connsiteY4" fmla="*/ 756737 h 1332768"/>
              <a:gd name="connsiteX0" fmla="*/ 94 w 2484757"/>
              <a:gd name="connsiteY0" fmla="*/ 756737 h 1062613"/>
              <a:gd name="connsiteX1" fmla="*/ 950441 w 2484757"/>
              <a:gd name="connsiteY1" fmla="*/ 7344 h 1062613"/>
              <a:gd name="connsiteX2" fmla="*/ 2484757 w 2484757"/>
              <a:gd name="connsiteY2" fmla="*/ 482650 h 1062613"/>
              <a:gd name="connsiteX3" fmla="*/ 902576 w 2484757"/>
              <a:gd name="connsiteY3" fmla="*/ 1055063 h 1062613"/>
              <a:gd name="connsiteX4" fmla="*/ 94 w 2484757"/>
              <a:gd name="connsiteY4" fmla="*/ 756737 h 1062613"/>
              <a:gd name="connsiteX0" fmla="*/ 15862 w 2500525"/>
              <a:gd name="connsiteY0" fmla="*/ 817042 h 1123280"/>
              <a:gd name="connsiteX1" fmla="*/ 510168 w 2500525"/>
              <a:gd name="connsiteY1" fmla="*/ 5759 h 1123280"/>
              <a:gd name="connsiteX2" fmla="*/ 2500525 w 2500525"/>
              <a:gd name="connsiteY2" fmla="*/ 542955 h 1123280"/>
              <a:gd name="connsiteX3" fmla="*/ 918344 w 2500525"/>
              <a:gd name="connsiteY3" fmla="*/ 1115368 h 1123280"/>
              <a:gd name="connsiteX4" fmla="*/ 15862 w 2500525"/>
              <a:gd name="connsiteY4" fmla="*/ 817042 h 1123280"/>
              <a:gd name="connsiteX0" fmla="*/ 16399 w 2501062"/>
              <a:gd name="connsiteY0" fmla="*/ 817042 h 1270558"/>
              <a:gd name="connsiteX1" fmla="*/ 510705 w 2501062"/>
              <a:gd name="connsiteY1" fmla="*/ 5759 h 1270558"/>
              <a:gd name="connsiteX2" fmla="*/ 2501062 w 2501062"/>
              <a:gd name="connsiteY2" fmla="*/ 542955 h 1270558"/>
              <a:gd name="connsiteX3" fmla="*/ 928584 w 2501062"/>
              <a:gd name="connsiteY3" fmla="*/ 1265673 h 1270558"/>
              <a:gd name="connsiteX4" fmla="*/ 16399 w 2501062"/>
              <a:gd name="connsiteY4" fmla="*/ 817042 h 1270558"/>
              <a:gd name="connsiteX0" fmla="*/ 17560 w 2608956"/>
              <a:gd name="connsiteY0" fmla="*/ 811787 h 1267005"/>
              <a:gd name="connsiteX1" fmla="*/ 511866 w 2608956"/>
              <a:gd name="connsiteY1" fmla="*/ 504 h 1267005"/>
              <a:gd name="connsiteX2" fmla="*/ 2608957 w 2608956"/>
              <a:gd name="connsiteY2" fmla="*/ 714530 h 1267005"/>
              <a:gd name="connsiteX3" fmla="*/ 929745 w 2608956"/>
              <a:gd name="connsiteY3" fmla="*/ 1260418 h 1267005"/>
              <a:gd name="connsiteX4" fmla="*/ 17560 w 2608956"/>
              <a:gd name="connsiteY4" fmla="*/ 811787 h 1267005"/>
              <a:gd name="connsiteX0" fmla="*/ 17900 w 2638406"/>
              <a:gd name="connsiteY0" fmla="*/ 811787 h 1267005"/>
              <a:gd name="connsiteX1" fmla="*/ 512206 w 2638406"/>
              <a:gd name="connsiteY1" fmla="*/ 504 h 1267005"/>
              <a:gd name="connsiteX2" fmla="*/ 2638405 w 2638406"/>
              <a:gd name="connsiteY2" fmla="*/ 714530 h 1267005"/>
              <a:gd name="connsiteX3" fmla="*/ 930085 w 2638406"/>
              <a:gd name="connsiteY3" fmla="*/ 1260418 h 1267005"/>
              <a:gd name="connsiteX4" fmla="*/ 17900 w 2638406"/>
              <a:gd name="connsiteY4" fmla="*/ 811787 h 1267005"/>
              <a:gd name="connsiteX0" fmla="*/ 17018 w 2559900"/>
              <a:gd name="connsiteY0" fmla="*/ 819295 h 1273958"/>
              <a:gd name="connsiteX1" fmla="*/ 511324 w 2559900"/>
              <a:gd name="connsiteY1" fmla="*/ 8012 h 1273958"/>
              <a:gd name="connsiteX2" fmla="*/ 2559900 w 2559900"/>
              <a:gd name="connsiteY2" fmla="*/ 509842 h 1273958"/>
              <a:gd name="connsiteX3" fmla="*/ 929203 w 2559900"/>
              <a:gd name="connsiteY3" fmla="*/ 1267926 h 1273958"/>
              <a:gd name="connsiteX4" fmla="*/ 17018 w 2559900"/>
              <a:gd name="connsiteY4" fmla="*/ 819295 h 1273958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8368 w 2677686"/>
              <a:gd name="connsiteY0" fmla="*/ 818097 h 1272176"/>
              <a:gd name="connsiteX1" fmla="*/ 512674 w 2677686"/>
              <a:gd name="connsiteY1" fmla="*/ 6814 h 1272176"/>
              <a:gd name="connsiteX2" fmla="*/ 2677686 w 2677686"/>
              <a:gd name="connsiteY2" fmla="*/ 526327 h 1272176"/>
              <a:gd name="connsiteX3" fmla="*/ 930553 w 2677686"/>
              <a:gd name="connsiteY3" fmla="*/ 1266728 h 1272176"/>
              <a:gd name="connsiteX4" fmla="*/ 18368 w 2677686"/>
              <a:gd name="connsiteY4" fmla="*/ 818097 h 1272176"/>
              <a:gd name="connsiteX0" fmla="*/ 19794 w 2788361"/>
              <a:gd name="connsiteY0" fmla="*/ 882151 h 1348888"/>
              <a:gd name="connsiteX1" fmla="*/ 514100 w 2788361"/>
              <a:gd name="connsiteY1" fmla="*/ 70868 h 1348888"/>
              <a:gd name="connsiteX2" fmla="*/ 2788361 w 2788361"/>
              <a:gd name="connsiteY2" fmla="*/ 280928 h 1348888"/>
              <a:gd name="connsiteX3" fmla="*/ 931979 w 2788361"/>
              <a:gd name="connsiteY3" fmla="*/ 1330782 h 1348888"/>
              <a:gd name="connsiteX4" fmla="*/ 19794 w 2788361"/>
              <a:gd name="connsiteY4" fmla="*/ 882151 h 1348888"/>
              <a:gd name="connsiteX0" fmla="*/ 81048 w 2849615"/>
              <a:gd name="connsiteY0" fmla="*/ 882151 h 1272659"/>
              <a:gd name="connsiteX1" fmla="*/ 575354 w 2849615"/>
              <a:gd name="connsiteY1" fmla="*/ 70868 h 1272659"/>
              <a:gd name="connsiteX2" fmla="*/ 2849615 w 2849615"/>
              <a:gd name="connsiteY2" fmla="*/ 280928 h 1272659"/>
              <a:gd name="connsiteX3" fmla="*/ 1903644 w 2849615"/>
              <a:gd name="connsiteY3" fmla="*/ 1251208 h 1272659"/>
              <a:gd name="connsiteX4" fmla="*/ 81048 w 2849615"/>
              <a:gd name="connsiteY4" fmla="*/ 882151 h 127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615" h="1272659">
                <a:moveTo>
                  <a:pt x="81048" y="882151"/>
                </a:moveTo>
                <a:cubicBezTo>
                  <a:pt x="-140334" y="685428"/>
                  <a:pt x="113926" y="171072"/>
                  <a:pt x="575354" y="70868"/>
                </a:cubicBezTo>
                <a:cubicBezTo>
                  <a:pt x="1036782" y="-29336"/>
                  <a:pt x="2849615" y="-71578"/>
                  <a:pt x="2849615" y="280928"/>
                </a:cubicBezTo>
                <a:cubicBezTo>
                  <a:pt x="2682106" y="1127771"/>
                  <a:pt x="2365072" y="1151004"/>
                  <a:pt x="1903644" y="1251208"/>
                </a:cubicBezTo>
                <a:cubicBezTo>
                  <a:pt x="1442216" y="1351412"/>
                  <a:pt x="302430" y="1078874"/>
                  <a:pt x="81048" y="88215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E035A9-E632-EE84-D8C4-C1AD55EE7E98}"/>
              </a:ext>
            </a:extLst>
          </p:cNvPr>
          <p:cNvSpPr txBox="1"/>
          <p:nvPr/>
        </p:nvSpPr>
        <p:spPr>
          <a:xfrm>
            <a:off x="4377639" y="1629054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May 2027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2AC0E-B8A4-0685-D938-088861D8C37D}"/>
              </a:ext>
            </a:extLst>
          </p:cNvPr>
          <p:cNvSpPr txBox="1"/>
          <p:nvPr/>
        </p:nvSpPr>
        <p:spPr>
          <a:xfrm>
            <a:off x="3966945" y="1998386"/>
            <a:ext cx="2358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shadow elections to new unitary authority/</a:t>
            </a:r>
            <a:r>
              <a:rPr lang="en-GB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E0FDBA-B7B9-0983-2ECB-0D89914C3A1F}"/>
              </a:ext>
            </a:extLst>
          </p:cNvPr>
          <p:cNvCxnSpPr>
            <a:cxnSpLocks/>
          </p:cNvCxnSpPr>
          <p:nvPr/>
        </p:nvCxnSpPr>
        <p:spPr>
          <a:xfrm>
            <a:off x="7497706" y="3739224"/>
            <a:ext cx="0" cy="650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2">
            <a:extLst>
              <a:ext uri="{FF2B5EF4-FFF2-40B4-BE49-F238E27FC236}">
                <a16:creationId xmlns:a16="http://schemas.microsoft.com/office/drawing/2014/main" id="{82A43537-B7C4-8662-4D02-5ABDFBAEADC7}"/>
              </a:ext>
            </a:extLst>
          </p:cNvPr>
          <p:cNvSpPr/>
          <p:nvPr/>
        </p:nvSpPr>
        <p:spPr>
          <a:xfrm>
            <a:off x="5876830" y="4331261"/>
            <a:ext cx="3376499" cy="1717092"/>
          </a:xfrm>
          <a:custGeom>
            <a:avLst/>
            <a:gdLst>
              <a:gd name="connsiteX0" fmla="*/ 0 w 1891681"/>
              <a:gd name="connsiteY0" fmla="*/ 638269 h 1276538"/>
              <a:gd name="connsiteX1" fmla="*/ 945841 w 1891681"/>
              <a:gd name="connsiteY1" fmla="*/ 0 h 1276538"/>
              <a:gd name="connsiteX2" fmla="*/ 1891682 w 1891681"/>
              <a:gd name="connsiteY2" fmla="*/ 638269 h 1276538"/>
              <a:gd name="connsiteX3" fmla="*/ 945841 w 1891681"/>
              <a:gd name="connsiteY3" fmla="*/ 1276538 h 1276538"/>
              <a:gd name="connsiteX4" fmla="*/ 0 w 1891681"/>
              <a:gd name="connsiteY4" fmla="*/ 638269 h 1276538"/>
              <a:gd name="connsiteX0" fmla="*/ 0 w 1964109"/>
              <a:gd name="connsiteY0" fmla="*/ 478418 h 1281296"/>
              <a:gd name="connsiteX1" fmla="*/ 1018268 w 1964109"/>
              <a:gd name="connsiteY1" fmla="*/ 3112 h 1281296"/>
              <a:gd name="connsiteX2" fmla="*/ 1964109 w 1964109"/>
              <a:gd name="connsiteY2" fmla="*/ 641381 h 1281296"/>
              <a:gd name="connsiteX3" fmla="*/ 1018268 w 1964109"/>
              <a:gd name="connsiteY3" fmla="*/ 1279650 h 1281296"/>
              <a:gd name="connsiteX4" fmla="*/ 0 w 1964109"/>
              <a:gd name="connsiteY4" fmla="*/ 478418 h 1281296"/>
              <a:gd name="connsiteX0" fmla="*/ 2 w 1964111"/>
              <a:gd name="connsiteY0" fmla="*/ 477128 h 1325081"/>
              <a:gd name="connsiteX1" fmla="*/ 1018270 w 1964111"/>
              <a:gd name="connsiteY1" fmla="*/ 1822 h 1325081"/>
              <a:gd name="connsiteX2" fmla="*/ 1964111 w 1964111"/>
              <a:gd name="connsiteY2" fmla="*/ 640091 h 1325081"/>
              <a:gd name="connsiteX3" fmla="*/ 1009217 w 1964111"/>
              <a:gd name="connsiteY3" fmla="*/ 1323628 h 1325081"/>
              <a:gd name="connsiteX4" fmla="*/ 2 w 1964111"/>
              <a:gd name="connsiteY4" fmla="*/ 477128 h 1325081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  <a:gd name="connsiteX0" fmla="*/ 2 w 2552586"/>
              <a:gd name="connsiteY0" fmla="*/ 475306 h 1321806"/>
              <a:gd name="connsiteX1" fmla="*/ 1018270 w 2552586"/>
              <a:gd name="connsiteY1" fmla="*/ 0 h 1321806"/>
              <a:gd name="connsiteX2" fmla="*/ 2552586 w 2552586"/>
              <a:gd name="connsiteY2" fmla="*/ 475306 h 1321806"/>
              <a:gd name="connsiteX3" fmla="*/ 1009217 w 2552586"/>
              <a:gd name="connsiteY3" fmla="*/ 1321806 h 1321806"/>
              <a:gd name="connsiteX4" fmla="*/ 2 w 2552586"/>
              <a:gd name="connsiteY4" fmla="*/ 4753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86" h="1321806">
                <a:moveTo>
                  <a:pt x="2" y="475306"/>
                </a:moveTo>
                <a:cubicBezTo>
                  <a:pt x="1511" y="255005"/>
                  <a:pt x="592839" y="0"/>
                  <a:pt x="1018270" y="0"/>
                </a:cubicBezTo>
                <a:cubicBezTo>
                  <a:pt x="1443701" y="0"/>
                  <a:pt x="2552586" y="122800"/>
                  <a:pt x="2552586" y="475306"/>
                </a:cubicBezTo>
                <a:cubicBezTo>
                  <a:pt x="2452998" y="1171843"/>
                  <a:pt x="1434648" y="1321806"/>
                  <a:pt x="1009217" y="1321806"/>
                </a:cubicBezTo>
                <a:cubicBezTo>
                  <a:pt x="583786" y="1321806"/>
                  <a:pt x="-1507" y="695607"/>
                  <a:pt x="2" y="47530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C041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2E23AC-3E1A-8D14-C8C2-D99489E98128}"/>
              </a:ext>
            </a:extLst>
          </p:cNvPr>
          <p:cNvSpPr txBox="1"/>
          <p:nvPr/>
        </p:nvSpPr>
        <p:spPr>
          <a:xfrm>
            <a:off x="6784323" y="4460869"/>
            <a:ext cx="149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May 2028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4811DF-5F53-0DFA-BF21-7919D98C694E}"/>
              </a:ext>
            </a:extLst>
          </p:cNvPr>
          <p:cNvSpPr txBox="1"/>
          <p:nvPr/>
        </p:nvSpPr>
        <p:spPr>
          <a:xfrm>
            <a:off x="6361210" y="4810323"/>
            <a:ext cx="234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vesting of new council/abolition of districts &amp; county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B15E69A-92BF-8F4B-2F18-A1A5E420D77F}"/>
              </a:ext>
            </a:extLst>
          </p:cNvPr>
          <p:cNvSpPr/>
          <p:nvPr/>
        </p:nvSpPr>
        <p:spPr>
          <a:xfrm>
            <a:off x="7444468" y="3675940"/>
            <a:ext cx="95692" cy="899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52E7BE-47E7-A206-D367-07874BE06C40}"/>
              </a:ext>
            </a:extLst>
          </p:cNvPr>
          <p:cNvSpPr txBox="1"/>
          <p:nvPr/>
        </p:nvSpPr>
        <p:spPr>
          <a:xfrm>
            <a:off x="7870112" y="1733107"/>
            <a:ext cx="3798989" cy="149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GB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*Elections in May 27 and ‘vesting’ in May 28 has been indicated by government, but could be subject to delay</a:t>
            </a:r>
          </a:p>
        </p:txBody>
      </p:sp>
    </p:spTree>
    <p:extLst>
      <p:ext uri="{BB962C8B-B14F-4D97-AF65-F5344CB8AC3E}">
        <p14:creationId xmlns:p14="http://schemas.microsoft.com/office/powerpoint/2010/main" val="32591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6" grpId="0"/>
      <p:bldP spid="21" grpId="0" animBg="1"/>
      <p:bldP spid="19" grpId="0"/>
      <p:bldP spid="20" grpId="0"/>
      <p:bldP spid="3" grpId="0" animBg="1"/>
      <p:bldP spid="6" grpId="0" animBg="1"/>
      <p:bldP spid="37" grpId="0" animBg="1"/>
      <p:bldP spid="39" grpId="0" animBg="1"/>
      <p:bldP spid="40" grpId="0"/>
      <p:bldP spid="41" grpId="0"/>
      <p:bldP spid="50" grpId="0" animBg="1"/>
      <p:bldP spid="51" grpId="0"/>
      <p:bldP spid="52" grpId="0"/>
      <p:bldP spid="53" grpId="0" animBg="1"/>
      <p:bldP spid="30" grpId="0"/>
    </p:bldLst>
  </p:timing>
</p:sld>
</file>

<file path=ppt/theme/theme1.xml><?xml version="1.0" encoding="utf-8"?>
<a:theme xmlns:a="http://schemas.openxmlformats.org/drawingml/2006/main" name="CDC Theme">
  <a:themeElements>
    <a:clrScheme name="CDC Palette 2024">
      <a:dk1>
        <a:srgbClr val="164226"/>
      </a:dk1>
      <a:lt1>
        <a:srgbClr val="F8C041"/>
      </a:lt1>
      <a:dk2>
        <a:srgbClr val="082F36"/>
      </a:dk2>
      <a:lt2>
        <a:srgbClr val="EBEED9"/>
      </a:lt2>
      <a:accent1>
        <a:srgbClr val="69A83E"/>
      </a:accent1>
      <a:accent2>
        <a:srgbClr val="EBEED9"/>
      </a:accent2>
      <a:accent3>
        <a:srgbClr val="F8C041"/>
      </a:accent3>
      <a:accent4>
        <a:srgbClr val="082F36"/>
      </a:accent4>
      <a:accent5>
        <a:srgbClr val="69A83E"/>
      </a:accent5>
      <a:accent6>
        <a:srgbClr val="000000"/>
      </a:accent6>
      <a:hlink>
        <a:srgbClr val="0563C1"/>
      </a:hlink>
      <a:folHlink>
        <a:srgbClr val="E29F08"/>
      </a:folHlink>
    </a:clrScheme>
    <a:fontScheme name="Ebrima CDC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CDC PowerPoint Presentation1" id="{46D83586-29D7-4DD6-B65E-07F4891DABC9}" vid="{B866D48F-643F-4F3B-B64D-0C240F2655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CDC PowerPoint Presentation</Template>
  <TotalTime>221</TotalTime>
  <Words>279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Gowun Batang</vt:lpstr>
      <vt:lpstr>Aptos</vt:lpstr>
      <vt:lpstr>Arial</vt:lpstr>
      <vt:lpstr>Ebrima</vt:lpstr>
      <vt:lpstr>CDC Theme</vt:lpstr>
      <vt:lpstr>What’s happened so far?</vt:lpstr>
      <vt:lpstr>What’s happening now?</vt:lpstr>
      <vt:lpstr>What might happen next?</vt:lpstr>
    </vt:vector>
  </TitlesOfParts>
  <Company>220ICT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Abbott</dc:creator>
  <cp:lastModifiedBy>Clara Wiggins</cp:lastModifiedBy>
  <cp:revision>3</cp:revision>
  <dcterms:created xsi:type="dcterms:W3CDTF">2025-06-03T16:17:50Z</dcterms:created>
  <dcterms:modified xsi:type="dcterms:W3CDTF">2025-06-04T14:52:03Z</dcterms:modified>
</cp:coreProperties>
</file>